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A7CA31-1B60-4B83-830D-468FD7C04E37}" v="9" dt="2025-03-14T18:16:49.78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946" y="2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Piñeiro" userId="207ed95c-17c8-46db-918c-07c90dcd8410" providerId="ADAL" clId="{430CE0DE-A8A1-4875-B0A5-272D27228AF5}"/>
    <pc:docChg chg="undo redo custSel modSld">
      <pc:chgData name="Paula Piñeiro" userId="207ed95c-17c8-46db-918c-07c90dcd8410" providerId="ADAL" clId="{430CE0DE-A8A1-4875-B0A5-272D27228AF5}" dt="2025-02-27T18:47:14.803" v="32" actId="20577"/>
      <pc:docMkLst>
        <pc:docMk/>
      </pc:docMkLst>
      <pc:sldChg chg="modSp mod">
        <pc:chgData name="Paula Piñeiro" userId="207ed95c-17c8-46db-918c-07c90dcd8410" providerId="ADAL" clId="{430CE0DE-A8A1-4875-B0A5-272D27228AF5}" dt="2025-02-13T19:41:08.280" v="3" actId="14100"/>
        <pc:sldMkLst>
          <pc:docMk/>
          <pc:sldMk cId="0" sldId="256"/>
        </pc:sldMkLst>
        <pc:spChg chg="mod">
          <ac:chgData name="Paula Piñeiro" userId="207ed95c-17c8-46db-918c-07c90dcd8410" providerId="ADAL" clId="{430CE0DE-A8A1-4875-B0A5-272D27228AF5}" dt="2025-02-13T19:41:08.280" v="3" actId="14100"/>
          <ac:spMkLst>
            <pc:docMk/>
            <pc:sldMk cId="0" sldId="256"/>
            <ac:spMk id="14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0:59.719" v="1" actId="14100"/>
          <ac:spMkLst>
            <pc:docMk/>
            <pc:sldMk cId="0" sldId="256"/>
            <ac:spMk id="15" creationId="{00000000-0000-0000-0000-000000000000}"/>
          </ac:spMkLst>
        </pc:spChg>
      </pc:sldChg>
      <pc:sldChg chg="modSp mod">
        <pc:chgData name="Paula Piñeiro" userId="207ed95c-17c8-46db-918c-07c90dcd8410" providerId="ADAL" clId="{430CE0DE-A8A1-4875-B0A5-272D27228AF5}" dt="2025-02-13T19:42:03.048" v="19" actId="5793"/>
        <pc:sldMkLst>
          <pc:docMk/>
          <pc:sldMk cId="0" sldId="257"/>
        </pc:sldMkLst>
        <pc:spChg chg="mod">
          <ac:chgData name="Paula Piñeiro" userId="207ed95c-17c8-46db-918c-07c90dcd8410" providerId="ADAL" clId="{430CE0DE-A8A1-4875-B0A5-272D27228AF5}" dt="2025-02-13T19:41:18.083" v="4" actId="2711"/>
          <ac:spMkLst>
            <pc:docMk/>
            <pc:sldMk cId="0" sldId="257"/>
            <ac:spMk id="7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2:03.048" v="19" actId="5793"/>
          <ac:spMkLst>
            <pc:docMk/>
            <pc:sldMk cId="0" sldId="257"/>
            <ac:spMk id="8" creationId="{00000000-0000-0000-0000-000000000000}"/>
          </ac:spMkLst>
        </pc:spChg>
      </pc:sldChg>
      <pc:sldChg chg="modSp mod">
        <pc:chgData name="Paula Piñeiro" userId="207ed95c-17c8-46db-918c-07c90dcd8410" providerId="ADAL" clId="{430CE0DE-A8A1-4875-B0A5-272D27228AF5}" dt="2025-02-13T19:42:10.792" v="20" actId="2711"/>
        <pc:sldMkLst>
          <pc:docMk/>
          <pc:sldMk cId="0" sldId="258"/>
        </pc:sldMkLst>
        <pc:spChg chg="mod">
          <ac:chgData name="Paula Piñeiro" userId="207ed95c-17c8-46db-918c-07c90dcd8410" providerId="ADAL" clId="{430CE0DE-A8A1-4875-B0A5-272D27228AF5}" dt="2025-02-13T19:42:10.792" v="20" actId="2711"/>
          <ac:spMkLst>
            <pc:docMk/>
            <pc:sldMk cId="0" sldId="258"/>
            <ac:spMk id="7" creationId="{00000000-0000-0000-0000-000000000000}"/>
          </ac:spMkLst>
        </pc:spChg>
      </pc:sldChg>
      <pc:sldChg chg="modSp mod">
        <pc:chgData name="Paula Piñeiro" userId="207ed95c-17c8-46db-918c-07c90dcd8410" providerId="ADAL" clId="{430CE0DE-A8A1-4875-B0A5-272D27228AF5}" dt="2025-02-13T19:42:32.438" v="22" actId="120"/>
        <pc:sldMkLst>
          <pc:docMk/>
          <pc:sldMk cId="0" sldId="259"/>
        </pc:sldMkLst>
        <pc:spChg chg="mod">
          <ac:chgData name="Paula Piñeiro" userId="207ed95c-17c8-46db-918c-07c90dcd8410" providerId="ADAL" clId="{430CE0DE-A8A1-4875-B0A5-272D27228AF5}" dt="2025-02-13T19:42:26.478" v="21" actId="2711"/>
          <ac:spMkLst>
            <pc:docMk/>
            <pc:sldMk cId="0" sldId="259"/>
            <ac:spMk id="3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2:32.438" v="22" actId="120"/>
          <ac:spMkLst>
            <pc:docMk/>
            <pc:sldMk cId="0" sldId="259"/>
            <ac:spMk id="4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2:26.478" v="21" actId="2711"/>
          <ac:spMkLst>
            <pc:docMk/>
            <pc:sldMk cId="0" sldId="259"/>
            <ac:spMk id="9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2:26.478" v="21" actId="2711"/>
          <ac:spMkLst>
            <pc:docMk/>
            <pc:sldMk cId="0" sldId="259"/>
            <ac:spMk id="10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2:26.478" v="21" actId="2711"/>
          <ac:spMkLst>
            <pc:docMk/>
            <pc:sldMk cId="0" sldId="259"/>
            <ac:spMk id="11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2:26.478" v="21" actId="2711"/>
          <ac:spMkLst>
            <pc:docMk/>
            <pc:sldMk cId="0" sldId="259"/>
            <ac:spMk id="12" creationId="{00000000-0000-0000-0000-000000000000}"/>
          </ac:spMkLst>
        </pc:spChg>
      </pc:sldChg>
      <pc:sldChg chg="modSp mod">
        <pc:chgData name="Paula Piñeiro" userId="207ed95c-17c8-46db-918c-07c90dcd8410" providerId="ADAL" clId="{430CE0DE-A8A1-4875-B0A5-272D27228AF5}" dt="2025-02-13T19:42:57.722" v="25" actId="2711"/>
        <pc:sldMkLst>
          <pc:docMk/>
          <pc:sldMk cId="0" sldId="260"/>
        </pc:sldMkLst>
        <pc:spChg chg="mod">
          <ac:chgData name="Paula Piñeiro" userId="207ed95c-17c8-46db-918c-07c90dcd8410" providerId="ADAL" clId="{430CE0DE-A8A1-4875-B0A5-272D27228AF5}" dt="2025-02-13T19:42:57.722" v="25" actId="2711"/>
          <ac:spMkLst>
            <pc:docMk/>
            <pc:sldMk cId="0" sldId="260"/>
            <ac:spMk id="2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2:57.722" v="25" actId="2711"/>
          <ac:spMkLst>
            <pc:docMk/>
            <pc:sldMk cId="0" sldId="260"/>
            <ac:spMk id="3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2:57.722" v="25" actId="2711"/>
          <ac:spMkLst>
            <pc:docMk/>
            <pc:sldMk cId="0" sldId="260"/>
            <ac:spMk id="7" creationId="{00000000-0000-0000-0000-000000000000}"/>
          </ac:spMkLst>
        </pc:spChg>
      </pc:sldChg>
      <pc:sldChg chg="modSp mod">
        <pc:chgData name="Paula Piñeiro" userId="207ed95c-17c8-46db-918c-07c90dcd8410" providerId="ADAL" clId="{430CE0DE-A8A1-4875-B0A5-272D27228AF5}" dt="2025-02-13T19:43:06.970" v="26" actId="2711"/>
        <pc:sldMkLst>
          <pc:docMk/>
          <pc:sldMk cId="0" sldId="261"/>
        </pc:sldMkLst>
        <pc:spChg chg="mod">
          <ac:chgData name="Paula Piñeiro" userId="207ed95c-17c8-46db-918c-07c90dcd8410" providerId="ADAL" clId="{430CE0DE-A8A1-4875-B0A5-272D27228AF5}" dt="2025-02-13T19:43:06.970" v="26" actId="2711"/>
          <ac:spMkLst>
            <pc:docMk/>
            <pc:sldMk cId="0" sldId="261"/>
            <ac:spMk id="14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3:06.970" v="26" actId="2711"/>
          <ac:spMkLst>
            <pc:docMk/>
            <pc:sldMk cId="0" sldId="261"/>
            <ac:spMk id="15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3:06.970" v="26" actId="2711"/>
          <ac:spMkLst>
            <pc:docMk/>
            <pc:sldMk cId="0" sldId="261"/>
            <ac:spMk id="16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3:06.970" v="26" actId="2711"/>
          <ac:spMkLst>
            <pc:docMk/>
            <pc:sldMk cId="0" sldId="261"/>
            <ac:spMk id="17" creationId="{00000000-0000-0000-0000-000000000000}"/>
          </ac:spMkLst>
        </pc:spChg>
      </pc:sldChg>
      <pc:sldChg chg="modSp mod">
        <pc:chgData name="Paula Piñeiro" userId="207ed95c-17c8-46db-918c-07c90dcd8410" providerId="ADAL" clId="{430CE0DE-A8A1-4875-B0A5-272D27228AF5}" dt="2025-02-13T19:43:16.341" v="27" actId="2711"/>
        <pc:sldMkLst>
          <pc:docMk/>
          <pc:sldMk cId="0" sldId="262"/>
        </pc:sldMkLst>
        <pc:spChg chg="mod">
          <ac:chgData name="Paula Piñeiro" userId="207ed95c-17c8-46db-918c-07c90dcd8410" providerId="ADAL" clId="{430CE0DE-A8A1-4875-B0A5-272D27228AF5}" dt="2025-02-13T19:43:16.341" v="27" actId="2711"/>
          <ac:spMkLst>
            <pc:docMk/>
            <pc:sldMk cId="0" sldId="262"/>
            <ac:spMk id="9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3:16.341" v="27" actId="2711"/>
          <ac:spMkLst>
            <pc:docMk/>
            <pc:sldMk cId="0" sldId="262"/>
            <ac:spMk id="10" creationId="{00000000-0000-0000-0000-000000000000}"/>
          </ac:spMkLst>
        </pc:spChg>
      </pc:sldChg>
      <pc:sldChg chg="modSp mod">
        <pc:chgData name="Paula Piñeiro" userId="207ed95c-17c8-46db-918c-07c90dcd8410" providerId="ADAL" clId="{430CE0DE-A8A1-4875-B0A5-272D27228AF5}" dt="2025-02-27T18:47:14.803" v="32" actId="20577"/>
        <pc:sldMkLst>
          <pc:docMk/>
          <pc:sldMk cId="0" sldId="263"/>
        </pc:sldMkLst>
        <pc:spChg chg="mod">
          <ac:chgData name="Paula Piñeiro" userId="207ed95c-17c8-46db-918c-07c90dcd8410" providerId="ADAL" clId="{430CE0DE-A8A1-4875-B0A5-272D27228AF5}" dt="2025-02-27T18:47:14.803" v="32" actId="20577"/>
          <ac:spMkLst>
            <pc:docMk/>
            <pc:sldMk cId="0" sldId="263"/>
            <ac:spMk id="13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3:34.404" v="29" actId="14100"/>
          <ac:spMkLst>
            <pc:docMk/>
            <pc:sldMk cId="0" sldId="263"/>
            <ac:spMk id="14" creationId="{00000000-0000-0000-0000-000000000000}"/>
          </ac:spMkLst>
        </pc:spChg>
        <pc:spChg chg="mod">
          <ac:chgData name="Paula Piñeiro" userId="207ed95c-17c8-46db-918c-07c90dcd8410" providerId="ADAL" clId="{430CE0DE-A8A1-4875-B0A5-272D27228AF5}" dt="2025-02-13T19:43:34.404" v="29" actId="14100"/>
          <ac:spMkLst>
            <pc:docMk/>
            <pc:sldMk cId="0" sldId="263"/>
            <ac:spMk id="15" creationId="{00000000-0000-0000-0000-000000000000}"/>
          </ac:spMkLst>
        </pc:spChg>
      </pc:sldChg>
      <pc:sldChg chg="modSp mod">
        <pc:chgData name="Paula Piñeiro" userId="207ed95c-17c8-46db-918c-07c90dcd8410" providerId="ADAL" clId="{430CE0DE-A8A1-4875-B0A5-272D27228AF5}" dt="2025-02-13T19:43:45.262" v="31" actId="14100"/>
        <pc:sldMkLst>
          <pc:docMk/>
          <pc:sldMk cId="0" sldId="264"/>
        </pc:sldMkLst>
        <pc:spChg chg="mod">
          <ac:chgData name="Paula Piñeiro" userId="207ed95c-17c8-46db-918c-07c90dcd8410" providerId="ADAL" clId="{430CE0DE-A8A1-4875-B0A5-272D27228AF5}" dt="2025-02-13T19:43:45.262" v="31" actId="14100"/>
          <ac:spMkLst>
            <pc:docMk/>
            <pc:sldMk cId="0" sldId="264"/>
            <ac:spMk id="50" creationId="{00000000-0000-0000-0000-000000000000}"/>
          </ac:spMkLst>
        </pc:spChg>
      </pc:sldChg>
    </pc:docChg>
  </pc:docChgLst>
  <pc:docChgLst>
    <pc:chgData name="Marina Espino" userId="6203bd0a-37c7-40be-a1c0-727f180cee47" providerId="ADAL" clId="{F3A7CA31-1B60-4B83-830D-468FD7C04E37}"/>
    <pc:docChg chg="undo custSel modSld sldOrd">
      <pc:chgData name="Marina Espino" userId="6203bd0a-37c7-40be-a1c0-727f180cee47" providerId="ADAL" clId="{F3A7CA31-1B60-4B83-830D-468FD7C04E37}" dt="2025-03-14T18:16:56.827" v="66" actId="1076"/>
      <pc:docMkLst>
        <pc:docMk/>
      </pc:docMkLst>
      <pc:sldChg chg="modSp mod">
        <pc:chgData name="Marina Espino" userId="6203bd0a-37c7-40be-a1c0-727f180cee47" providerId="ADAL" clId="{F3A7CA31-1B60-4B83-830D-468FD7C04E37}" dt="2025-03-14T18:11:35.836" v="0" actId="14100"/>
        <pc:sldMkLst>
          <pc:docMk/>
          <pc:sldMk cId="0" sldId="256"/>
        </pc:sldMkLst>
        <pc:spChg chg="mod">
          <ac:chgData name="Marina Espino" userId="6203bd0a-37c7-40be-a1c0-727f180cee47" providerId="ADAL" clId="{F3A7CA31-1B60-4B83-830D-468FD7C04E37}" dt="2025-03-14T18:11:35.836" v="0" actId="14100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 ord">
        <pc:chgData name="Marina Espino" userId="6203bd0a-37c7-40be-a1c0-727f180cee47" providerId="ADAL" clId="{F3A7CA31-1B60-4B83-830D-468FD7C04E37}" dt="2025-03-14T18:16:56.827" v="66" actId="1076"/>
        <pc:sldMkLst>
          <pc:docMk/>
          <pc:sldMk cId="0" sldId="265"/>
        </pc:sldMkLst>
        <pc:spChg chg="add mod">
          <ac:chgData name="Marina Espino" userId="6203bd0a-37c7-40be-a1c0-727f180cee47" providerId="ADAL" clId="{F3A7CA31-1B60-4B83-830D-468FD7C04E37}" dt="2025-03-14T18:13:29.844" v="12" actId="34135"/>
          <ac:spMkLst>
            <pc:docMk/>
            <pc:sldMk cId="0" sldId="265"/>
            <ac:spMk id="2" creationId="{D6FEFED2-D8D8-9AEF-E1C5-809CD6FB3AE3}"/>
          </ac:spMkLst>
        </pc:spChg>
        <pc:spChg chg="add mod">
          <ac:chgData name="Marina Espino" userId="6203bd0a-37c7-40be-a1c0-727f180cee47" providerId="ADAL" clId="{F3A7CA31-1B60-4B83-830D-468FD7C04E37}" dt="2025-03-14T18:12:23.388" v="4" actId="164"/>
          <ac:spMkLst>
            <pc:docMk/>
            <pc:sldMk cId="0" sldId="265"/>
            <ac:spMk id="3" creationId="{39BA0A44-6982-17D6-F2E5-179A78B8D926}"/>
          </ac:spMkLst>
        </pc:spChg>
        <pc:spChg chg="add mod">
          <ac:chgData name="Marina Espino" userId="6203bd0a-37c7-40be-a1c0-727f180cee47" providerId="ADAL" clId="{F3A7CA31-1B60-4B83-830D-468FD7C04E37}" dt="2025-03-14T18:12:23.388" v="4" actId="164"/>
          <ac:spMkLst>
            <pc:docMk/>
            <pc:sldMk cId="0" sldId="265"/>
            <ac:spMk id="4" creationId="{04136370-9049-15B9-1AAF-BF05F96CC089}"/>
          </ac:spMkLst>
        </pc:spChg>
        <pc:spChg chg="add mod">
          <ac:chgData name="Marina Espino" userId="6203bd0a-37c7-40be-a1c0-727f180cee47" providerId="ADAL" clId="{F3A7CA31-1B60-4B83-830D-468FD7C04E37}" dt="2025-03-14T18:12:23.388" v="4" actId="164"/>
          <ac:spMkLst>
            <pc:docMk/>
            <pc:sldMk cId="0" sldId="265"/>
            <ac:spMk id="5" creationId="{04C44C32-9FE6-252E-5D11-C3F2FE75B9F2}"/>
          </ac:spMkLst>
        </pc:spChg>
        <pc:spChg chg="add mod">
          <ac:chgData name="Marina Espino" userId="6203bd0a-37c7-40be-a1c0-727f180cee47" providerId="ADAL" clId="{F3A7CA31-1B60-4B83-830D-468FD7C04E37}" dt="2025-03-14T18:12:23.388" v="4" actId="164"/>
          <ac:spMkLst>
            <pc:docMk/>
            <pc:sldMk cId="0" sldId="265"/>
            <ac:spMk id="6" creationId="{974661C3-E9A8-9752-557E-5538C2BE53E1}"/>
          </ac:spMkLst>
        </pc:spChg>
        <pc:spChg chg="add mod">
          <ac:chgData name="Marina Espino" userId="6203bd0a-37c7-40be-a1c0-727f180cee47" providerId="ADAL" clId="{F3A7CA31-1B60-4B83-830D-468FD7C04E37}" dt="2025-03-14T18:12:23.388" v="4" actId="164"/>
          <ac:spMkLst>
            <pc:docMk/>
            <pc:sldMk cId="0" sldId="265"/>
            <ac:spMk id="7" creationId="{4988F56E-C6DB-1F65-2B3C-C9DC6BBE060A}"/>
          </ac:spMkLst>
        </pc:spChg>
        <pc:spChg chg="add mod">
          <ac:chgData name="Marina Espino" userId="6203bd0a-37c7-40be-a1c0-727f180cee47" providerId="ADAL" clId="{F3A7CA31-1B60-4B83-830D-468FD7C04E37}" dt="2025-03-14T18:16:49.779" v="65" actId="164"/>
          <ac:spMkLst>
            <pc:docMk/>
            <pc:sldMk cId="0" sldId="265"/>
            <ac:spMk id="9" creationId="{0C65F195-BCEF-AA8E-C39B-7D8F1E865F15}"/>
          </ac:spMkLst>
        </pc:spChg>
        <pc:spChg chg="add mod">
          <ac:chgData name="Marina Espino" userId="6203bd0a-37c7-40be-a1c0-727f180cee47" providerId="ADAL" clId="{F3A7CA31-1B60-4B83-830D-468FD7C04E37}" dt="2025-03-14T18:16:49.779" v="65" actId="164"/>
          <ac:spMkLst>
            <pc:docMk/>
            <pc:sldMk cId="0" sldId="265"/>
            <ac:spMk id="10" creationId="{0D9CC0F3-DD4D-B9D8-ACDA-13DFB28E6E45}"/>
          </ac:spMkLst>
        </pc:spChg>
        <pc:spChg chg="add mod">
          <ac:chgData name="Marina Espino" userId="6203bd0a-37c7-40be-a1c0-727f180cee47" providerId="ADAL" clId="{F3A7CA31-1B60-4B83-830D-468FD7C04E37}" dt="2025-03-14T18:16:49.779" v="65" actId="164"/>
          <ac:spMkLst>
            <pc:docMk/>
            <pc:sldMk cId="0" sldId="265"/>
            <ac:spMk id="11" creationId="{16C147D5-5AE6-C600-AD8F-E87359D17556}"/>
          </ac:spMkLst>
        </pc:spChg>
        <pc:spChg chg="add mod">
          <ac:chgData name="Marina Espino" userId="6203bd0a-37c7-40be-a1c0-727f180cee47" providerId="ADAL" clId="{F3A7CA31-1B60-4B83-830D-468FD7C04E37}" dt="2025-03-14T18:15:51.453" v="52" actId="571"/>
          <ac:spMkLst>
            <pc:docMk/>
            <pc:sldMk cId="0" sldId="265"/>
            <ac:spMk id="12" creationId="{72EE172B-D2AE-CC5E-6FE7-2A6E84D6129E}"/>
          </ac:spMkLst>
        </pc:spChg>
        <pc:spChg chg="add del mod">
          <ac:chgData name="Marina Espino" userId="6203bd0a-37c7-40be-a1c0-727f180cee47" providerId="ADAL" clId="{F3A7CA31-1B60-4B83-830D-468FD7C04E37}" dt="2025-03-14T18:16:04.840" v="57" actId="478"/>
          <ac:spMkLst>
            <pc:docMk/>
            <pc:sldMk cId="0" sldId="265"/>
            <ac:spMk id="13" creationId="{73C41682-03B6-49A5-70DE-B6691DDCDFB0}"/>
          </ac:spMkLst>
        </pc:spChg>
        <pc:spChg chg="add mod">
          <ac:chgData name="Marina Espino" userId="6203bd0a-37c7-40be-a1c0-727f180cee47" providerId="ADAL" clId="{F3A7CA31-1B60-4B83-830D-468FD7C04E37}" dt="2025-03-14T18:16:49.779" v="65" actId="164"/>
          <ac:spMkLst>
            <pc:docMk/>
            <pc:sldMk cId="0" sldId="265"/>
            <ac:spMk id="14" creationId="{B428A7AC-3E17-69CF-21EB-A8A31320CEBB}"/>
          </ac:spMkLst>
        </pc:spChg>
        <pc:grpChg chg="add mod ord">
          <ac:chgData name="Marina Espino" userId="6203bd0a-37c7-40be-a1c0-727f180cee47" providerId="ADAL" clId="{F3A7CA31-1B60-4B83-830D-468FD7C04E37}" dt="2025-03-14T18:16:49.779" v="65" actId="164"/>
          <ac:grpSpMkLst>
            <pc:docMk/>
            <pc:sldMk cId="0" sldId="265"/>
            <ac:grpSpMk id="8" creationId="{85D5204B-732C-18E1-85C0-F216B152794E}"/>
          </ac:grpSpMkLst>
        </pc:grpChg>
        <pc:grpChg chg="add mod">
          <ac:chgData name="Marina Espino" userId="6203bd0a-37c7-40be-a1c0-727f180cee47" providerId="ADAL" clId="{F3A7CA31-1B60-4B83-830D-468FD7C04E37}" dt="2025-03-14T18:16:56.827" v="66" actId="1076"/>
          <ac:grpSpMkLst>
            <pc:docMk/>
            <pc:sldMk cId="0" sldId="265"/>
            <ac:grpSpMk id="15" creationId="{801B9F3E-05E3-9151-68AF-7A8E63681322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9646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9646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568236"/>
            <a:ext cx="1288415" cy="7717790"/>
          </a:xfrm>
          <a:custGeom>
            <a:avLst/>
            <a:gdLst/>
            <a:ahLst/>
            <a:cxnLst/>
            <a:rect l="l" t="t" r="r" b="b"/>
            <a:pathLst>
              <a:path w="1288415" h="7717790">
                <a:moveTo>
                  <a:pt x="1287936" y="7717555"/>
                </a:moveTo>
                <a:lnTo>
                  <a:pt x="0" y="7717555"/>
                </a:lnTo>
                <a:lnTo>
                  <a:pt x="0" y="0"/>
                </a:lnTo>
                <a:lnTo>
                  <a:pt x="1287936" y="0"/>
                </a:lnTo>
                <a:lnTo>
                  <a:pt x="1287936" y="7717555"/>
                </a:lnTo>
                <a:close/>
              </a:path>
            </a:pathLst>
          </a:custGeom>
          <a:solidFill>
            <a:srgbClr val="596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87936" y="2568236"/>
            <a:ext cx="7708265" cy="6431280"/>
          </a:xfrm>
          <a:custGeom>
            <a:avLst/>
            <a:gdLst/>
            <a:ahLst/>
            <a:cxnLst/>
            <a:rect l="l" t="t" r="r" b="b"/>
            <a:pathLst>
              <a:path w="7708265" h="6431280">
                <a:moveTo>
                  <a:pt x="7707840" y="6430827"/>
                </a:moveTo>
                <a:lnTo>
                  <a:pt x="0" y="6430827"/>
                </a:lnTo>
                <a:lnTo>
                  <a:pt x="0" y="0"/>
                </a:lnTo>
                <a:lnTo>
                  <a:pt x="7707840" y="0"/>
                </a:lnTo>
                <a:lnTo>
                  <a:pt x="7707840" y="6430827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87936" y="9001158"/>
            <a:ext cx="7707630" cy="1288415"/>
          </a:xfrm>
          <a:custGeom>
            <a:avLst/>
            <a:gdLst/>
            <a:ahLst/>
            <a:cxnLst/>
            <a:rect l="l" t="t" r="r" b="b"/>
            <a:pathLst>
              <a:path w="7707630" h="1288415">
                <a:moveTo>
                  <a:pt x="7707493" y="1287936"/>
                </a:moveTo>
                <a:lnTo>
                  <a:pt x="0" y="1287936"/>
                </a:lnTo>
                <a:lnTo>
                  <a:pt x="0" y="0"/>
                </a:lnTo>
                <a:lnTo>
                  <a:pt x="7707493" y="0"/>
                </a:lnTo>
                <a:lnTo>
                  <a:pt x="7707493" y="1287936"/>
                </a:lnTo>
                <a:close/>
              </a:path>
            </a:pathLst>
          </a:custGeom>
          <a:solidFill>
            <a:srgbClr val="D9DB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549761" y="2954222"/>
            <a:ext cx="411480" cy="474345"/>
          </a:xfrm>
          <a:custGeom>
            <a:avLst/>
            <a:gdLst/>
            <a:ahLst/>
            <a:cxnLst/>
            <a:rect l="l" t="t" r="r" b="b"/>
            <a:pathLst>
              <a:path w="411479" h="474345">
                <a:moveTo>
                  <a:pt x="410870" y="118529"/>
                </a:moveTo>
                <a:lnTo>
                  <a:pt x="342455" y="79044"/>
                </a:lnTo>
                <a:lnTo>
                  <a:pt x="340271" y="77787"/>
                </a:lnTo>
                <a:lnTo>
                  <a:pt x="340271" y="158000"/>
                </a:lnTo>
                <a:lnTo>
                  <a:pt x="340271" y="314807"/>
                </a:lnTo>
                <a:lnTo>
                  <a:pt x="204241" y="393763"/>
                </a:lnTo>
                <a:lnTo>
                  <a:pt x="68211" y="314807"/>
                </a:lnTo>
                <a:lnTo>
                  <a:pt x="68211" y="158000"/>
                </a:lnTo>
                <a:lnTo>
                  <a:pt x="204241" y="79044"/>
                </a:lnTo>
                <a:lnTo>
                  <a:pt x="340271" y="158000"/>
                </a:lnTo>
                <a:lnTo>
                  <a:pt x="340271" y="77787"/>
                </a:lnTo>
                <a:lnTo>
                  <a:pt x="205435" y="0"/>
                </a:lnTo>
                <a:lnTo>
                  <a:pt x="0" y="118529"/>
                </a:lnTo>
                <a:lnTo>
                  <a:pt x="0" y="355587"/>
                </a:lnTo>
                <a:lnTo>
                  <a:pt x="205435" y="474116"/>
                </a:lnTo>
                <a:lnTo>
                  <a:pt x="344690" y="393763"/>
                </a:lnTo>
                <a:lnTo>
                  <a:pt x="410870" y="355587"/>
                </a:lnTo>
                <a:lnTo>
                  <a:pt x="410870" y="118529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91232" y="2799504"/>
            <a:ext cx="363341" cy="33120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2027759" y="2799787"/>
            <a:ext cx="247015" cy="286385"/>
          </a:xfrm>
          <a:custGeom>
            <a:avLst/>
            <a:gdLst/>
            <a:ahLst/>
            <a:cxnLst/>
            <a:rect l="l" t="t" r="r" b="b"/>
            <a:pathLst>
              <a:path w="247015" h="286385">
                <a:moveTo>
                  <a:pt x="123500" y="286278"/>
                </a:moveTo>
                <a:lnTo>
                  <a:pt x="0" y="215280"/>
                </a:lnTo>
                <a:lnTo>
                  <a:pt x="0" y="70898"/>
                </a:lnTo>
                <a:lnTo>
                  <a:pt x="123400" y="0"/>
                </a:lnTo>
                <a:lnTo>
                  <a:pt x="246801" y="70898"/>
                </a:lnTo>
                <a:lnTo>
                  <a:pt x="246801" y="80344"/>
                </a:lnTo>
                <a:lnTo>
                  <a:pt x="123301" y="80344"/>
                </a:lnTo>
                <a:lnTo>
                  <a:pt x="68213" y="111866"/>
                </a:lnTo>
                <a:lnTo>
                  <a:pt x="68213" y="174511"/>
                </a:lnTo>
                <a:lnTo>
                  <a:pt x="123301" y="206032"/>
                </a:lnTo>
                <a:lnTo>
                  <a:pt x="246801" y="206032"/>
                </a:lnTo>
                <a:lnTo>
                  <a:pt x="246801" y="213987"/>
                </a:lnTo>
                <a:lnTo>
                  <a:pt x="123500" y="286278"/>
                </a:lnTo>
                <a:close/>
              </a:path>
              <a:path w="247015" h="286385">
                <a:moveTo>
                  <a:pt x="246801" y="206032"/>
                </a:moveTo>
                <a:lnTo>
                  <a:pt x="123301" y="206032"/>
                </a:lnTo>
                <a:lnTo>
                  <a:pt x="178389" y="174511"/>
                </a:lnTo>
                <a:lnTo>
                  <a:pt x="178389" y="111866"/>
                </a:lnTo>
                <a:lnTo>
                  <a:pt x="123301" y="80344"/>
                </a:lnTo>
                <a:lnTo>
                  <a:pt x="246801" y="80344"/>
                </a:lnTo>
                <a:lnTo>
                  <a:pt x="246801" y="206032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79863" y="2668133"/>
            <a:ext cx="207027" cy="240338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1759976" y="2645163"/>
            <a:ext cx="247015" cy="286385"/>
          </a:xfrm>
          <a:custGeom>
            <a:avLst/>
            <a:gdLst/>
            <a:ahLst/>
            <a:cxnLst/>
            <a:rect l="l" t="t" r="r" b="b"/>
            <a:pathLst>
              <a:path w="247015" h="286385">
                <a:moveTo>
                  <a:pt x="123400" y="286178"/>
                </a:moveTo>
                <a:lnTo>
                  <a:pt x="0" y="215180"/>
                </a:lnTo>
                <a:lnTo>
                  <a:pt x="0" y="70898"/>
                </a:lnTo>
                <a:lnTo>
                  <a:pt x="123301" y="0"/>
                </a:lnTo>
                <a:lnTo>
                  <a:pt x="246702" y="70898"/>
                </a:lnTo>
                <a:lnTo>
                  <a:pt x="246702" y="80245"/>
                </a:lnTo>
                <a:lnTo>
                  <a:pt x="123301" y="80245"/>
                </a:lnTo>
                <a:lnTo>
                  <a:pt x="68213" y="111766"/>
                </a:lnTo>
                <a:lnTo>
                  <a:pt x="68213" y="174411"/>
                </a:lnTo>
                <a:lnTo>
                  <a:pt x="123301" y="205933"/>
                </a:lnTo>
                <a:lnTo>
                  <a:pt x="246702" y="205933"/>
                </a:lnTo>
                <a:lnTo>
                  <a:pt x="246702" y="213888"/>
                </a:lnTo>
                <a:lnTo>
                  <a:pt x="123400" y="286178"/>
                </a:lnTo>
                <a:close/>
              </a:path>
              <a:path w="247015" h="286385">
                <a:moveTo>
                  <a:pt x="246702" y="205933"/>
                </a:moveTo>
                <a:lnTo>
                  <a:pt x="123301" y="205933"/>
                </a:lnTo>
                <a:lnTo>
                  <a:pt x="178488" y="174411"/>
                </a:lnTo>
                <a:lnTo>
                  <a:pt x="178488" y="111766"/>
                </a:lnTo>
                <a:lnTo>
                  <a:pt x="123301" y="80245"/>
                </a:lnTo>
                <a:lnTo>
                  <a:pt x="246702" y="80245"/>
                </a:lnTo>
                <a:lnTo>
                  <a:pt x="246702" y="205933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2101676" y="4805245"/>
            <a:ext cx="222250" cy="346710"/>
          </a:xfrm>
          <a:custGeom>
            <a:avLst/>
            <a:gdLst/>
            <a:ahLst/>
            <a:cxnLst/>
            <a:rect l="l" t="t" r="r" b="b"/>
            <a:pathLst>
              <a:path w="222250" h="346710">
                <a:moveTo>
                  <a:pt x="222078" y="346160"/>
                </a:moveTo>
                <a:lnTo>
                  <a:pt x="0" y="346160"/>
                </a:lnTo>
                <a:lnTo>
                  <a:pt x="0" y="85002"/>
                </a:lnTo>
                <a:lnTo>
                  <a:pt x="222078" y="0"/>
                </a:lnTo>
                <a:lnTo>
                  <a:pt x="222078" y="116345"/>
                </a:lnTo>
                <a:lnTo>
                  <a:pt x="151159" y="116345"/>
                </a:lnTo>
                <a:lnTo>
                  <a:pt x="71017" y="138464"/>
                </a:lnTo>
                <a:lnTo>
                  <a:pt x="71017" y="272563"/>
                </a:lnTo>
                <a:lnTo>
                  <a:pt x="222078" y="272563"/>
                </a:lnTo>
                <a:lnTo>
                  <a:pt x="222078" y="346160"/>
                </a:lnTo>
                <a:close/>
              </a:path>
              <a:path w="222250" h="346710">
                <a:moveTo>
                  <a:pt x="222078" y="272563"/>
                </a:moveTo>
                <a:lnTo>
                  <a:pt x="151159" y="272563"/>
                </a:lnTo>
                <a:lnTo>
                  <a:pt x="151159" y="116345"/>
                </a:lnTo>
                <a:lnTo>
                  <a:pt x="222078" y="116345"/>
                </a:lnTo>
                <a:lnTo>
                  <a:pt x="222078" y="272563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01142" y="4691676"/>
            <a:ext cx="222250" cy="459740"/>
          </a:xfrm>
          <a:custGeom>
            <a:avLst/>
            <a:gdLst/>
            <a:ahLst/>
            <a:cxnLst/>
            <a:rect l="l" t="t" r="r" b="b"/>
            <a:pathLst>
              <a:path w="222250" h="459739">
                <a:moveTo>
                  <a:pt x="222078" y="459728"/>
                </a:moveTo>
                <a:lnTo>
                  <a:pt x="0" y="459728"/>
                </a:lnTo>
                <a:lnTo>
                  <a:pt x="0" y="85002"/>
                </a:lnTo>
                <a:lnTo>
                  <a:pt x="222078" y="0"/>
                </a:lnTo>
                <a:lnTo>
                  <a:pt x="222078" y="128446"/>
                </a:lnTo>
                <a:lnTo>
                  <a:pt x="151060" y="128446"/>
                </a:lnTo>
                <a:lnTo>
                  <a:pt x="70918" y="156019"/>
                </a:lnTo>
                <a:lnTo>
                  <a:pt x="70918" y="386033"/>
                </a:lnTo>
                <a:lnTo>
                  <a:pt x="222078" y="386033"/>
                </a:lnTo>
                <a:lnTo>
                  <a:pt x="222078" y="459728"/>
                </a:lnTo>
                <a:close/>
              </a:path>
              <a:path w="222250" h="459739">
                <a:moveTo>
                  <a:pt x="222078" y="386033"/>
                </a:moveTo>
                <a:lnTo>
                  <a:pt x="151060" y="386033"/>
                </a:lnTo>
                <a:lnTo>
                  <a:pt x="151060" y="128446"/>
                </a:lnTo>
                <a:lnTo>
                  <a:pt x="222078" y="128446"/>
                </a:lnTo>
                <a:lnTo>
                  <a:pt x="222078" y="386033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503076" y="4544389"/>
            <a:ext cx="222250" cy="607060"/>
          </a:xfrm>
          <a:custGeom>
            <a:avLst/>
            <a:gdLst/>
            <a:ahLst/>
            <a:cxnLst/>
            <a:rect l="l" t="t" r="r" b="b"/>
            <a:pathLst>
              <a:path w="222250" h="607060">
                <a:moveTo>
                  <a:pt x="222084" y="0"/>
                </a:moveTo>
                <a:lnTo>
                  <a:pt x="0" y="0"/>
                </a:lnTo>
                <a:lnTo>
                  <a:pt x="0" y="92710"/>
                </a:lnTo>
                <a:lnTo>
                  <a:pt x="0" y="533400"/>
                </a:lnTo>
                <a:lnTo>
                  <a:pt x="0" y="607060"/>
                </a:lnTo>
                <a:lnTo>
                  <a:pt x="222084" y="607060"/>
                </a:lnTo>
                <a:lnTo>
                  <a:pt x="222084" y="533425"/>
                </a:lnTo>
                <a:lnTo>
                  <a:pt x="222084" y="92837"/>
                </a:lnTo>
                <a:lnTo>
                  <a:pt x="151066" y="92837"/>
                </a:lnTo>
                <a:lnTo>
                  <a:pt x="151066" y="533400"/>
                </a:lnTo>
                <a:lnTo>
                  <a:pt x="70929" y="533400"/>
                </a:lnTo>
                <a:lnTo>
                  <a:pt x="70929" y="92710"/>
                </a:lnTo>
                <a:lnTo>
                  <a:pt x="222084" y="92710"/>
                </a:lnTo>
                <a:lnTo>
                  <a:pt x="222084" y="0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855391" y="6540548"/>
            <a:ext cx="116205" cy="116205"/>
          </a:xfrm>
          <a:custGeom>
            <a:avLst/>
            <a:gdLst/>
            <a:ahLst/>
            <a:cxnLst/>
            <a:rect l="l" t="t" r="r" b="b"/>
            <a:pathLst>
              <a:path w="116204" h="116204">
                <a:moveTo>
                  <a:pt x="115917" y="115917"/>
                </a:moveTo>
                <a:lnTo>
                  <a:pt x="0" y="115917"/>
                </a:lnTo>
                <a:lnTo>
                  <a:pt x="0" y="0"/>
                </a:lnTo>
                <a:lnTo>
                  <a:pt x="115917" y="0"/>
                </a:lnTo>
                <a:lnTo>
                  <a:pt x="115917" y="115917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1681621" y="6346191"/>
            <a:ext cx="463550" cy="663575"/>
          </a:xfrm>
          <a:custGeom>
            <a:avLst/>
            <a:gdLst/>
            <a:ahLst/>
            <a:cxnLst/>
            <a:rect l="l" t="t" r="r" b="b"/>
            <a:pathLst>
              <a:path w="463550" h="663575">
                <a:moveTo>
                  <a:pt x="231775" y="663487"/>
                </a:moveTo>
                <a:lnTo>
                  <a:pt x="45611" y="394645"/>
                </a:lnTo>
                <a:lnTo>
                  <a:pt x="23264" y="357366"/>
                </a:lnTo>
                <a:lnTo>
                  <a:pt x="8336" y="316143"/>
                </a:lnTo>
                <a:lnTo>
                  <a:pt x="557" y="272043"/>
                </a:lnTo>
                <a:lnTo>
                  <a:pt x="0" y="227090"/>
                </a:lnTo>
                <a:lnTo>
                  <a:pt x="6509" y="182672"/>
                </a:lnTo>
                <a:lnTo>
                  <a:pt x="19988" y="140333"/>
                </a:lnTo>
                <a:lnTo>
                  <a:pt x="40336" y="101621"/>
                </a:lnTo>
                <a:lnTo>
                  <a:pt x="67457" y="68081"/>
                </a:lnTo>
                <a:lnTo>
                  <a:pt x="102918" y="38931"/>
                </a:lnTo>
                <a:lnTo>
                  <a:pt x="142801" y="17585"/>
                </a:lnTo>
                <a:lnTo>
                  <a:pt x="186092" y="4466"/>
                </a:lnTo>
                <a:lnTo>
                  <a:pt x="231775" y="0"/>
                </a:lnTo>
                <a:lnTo>
                  <a:pt x="277458" y="4466"/>
                </a:lnTo>
                <a:lnTo>
                  <a:pt x="320749" y="17585"/>
                </a:lnTo>
                <a:lnTo>
                  <a:pt x="333109" y="24200"/>
                </a:lnTo>
                <a:lnTo>
                  <a:pt x="231775" y="24200"/>
                </a:lnTo>
                <a:lnTo>
                  <a:pt x="190875" y="28198"/>
                </a:lnTo>
                <a:lnTo>
                  <a:pt x="152111" y="39937"/>
                </a:lnTo>
                <a:lnTo>
                  <a:pt x="116385" y="59040"/>
                </a:lnTo>
                <a:lnTo>
                  <a:pt x="84595" y="85125"/>
                </a:lnTo>
                <a:lnTo>
                  <a:pt x="57152" y="120142"/>
                </a:lnTo>
                <a:lnTo>
                  <a:pt x="37710" y="161014"/>
                </a:lnTo>
                <a:lnTo>
                  <a:pt x="26405" y="205660"/>
                </a:lnTo>
                <a:lnTo>
                  <a:pt x="23374" y="252004"/>
                </a:lnTo>
                <a:lnTo>
                  <a:pt x="28753" y="297965"/>
                </a:lnTo>
                <a:lnTo>
                  <a:pt x="42680" y="341466"/>
                </a:lnTo>
                <a:lnTo>
                  <a:pt x="65291" y="380426"/>
                </a:lnTo>
                <a:lnTo>
                  <a:pt x="231775" y="620924"/>
                </a:lnTo>
                <a:lnTo>
                  <a:pt x="261245" y="620924"/>
                </a:lnTo>
                <a:lnTo>
                  <a:pt x="231775" y="663487"/>
                </a:lnTo>
                <a:close/>
              </a:path>
              <a:path w="463550" h="663575">
                <a:moveTo>
                  <a:pt x="261245" y="620924"/>
                </a:moveTo>
                <a:lnTo>
                  <a:pt x="231775" y="620924"/>
                </a:lnTo>
                <a:lnTo>
                  <a:pt x="397976" y="380803"/>
                </a:lnTo>
                <a:lnTo>
                  <a:pt x="420697" y="341703"/>
                </a:lnTo>
                <a:lnTo>
                  <a:pt x="434710" y="298103"/>
                </a:lnTo>
                <a:lnTo>
                  <a:pt x="440149" y="252004"/>
                </a:lnTo>
                <a:lnTo>
                  <a:pt x="437155" y="205660"/>
                </a:lnTo>
                <a:lnTo>
                  <a:pt x="425870" y="161014"/>
                </a:lnTo>
                <a:lnTo>
                  <a:pt x="406426" y="120142"/>
                </a:lnTo>
                <a:lnTo>
                  <a:pt x="378955" y="85125"/>
                </a:lnTo>
                <a:lnTo>
                  <a:pt x="347166" y="59040"/>
                </a:lnTo>
                <a:lnTo>
                  <a:pt x="311439" y="39937"/>
                </a:lnTo>
                <a:lnTo>
                  <a:pt x="272675" y="28198"/>
                </a:lnTo>
                <a:lnTo>
                  <a:pt x="231775" y="24200"/>
                </a:lnTo>
                <a:lnTo>
                  <a:pt x="333109" y="24200"/>
                </a:lnTo>
                <a:lnTo>
                  <a:pt x="396093" y="68081"/>
                </a:lnTo>
                <a:lnTo>
                  <a:pt x="423182" y="101621"/>
                </a:lnTo>
                <a:lnTo>
                  <a:pt x="443502" y="140333"/>
                </a:lnTo>
                <a:lnTo>
                  <a:pt x="456954" y="182672"/>
                </a:lnTo>
                <a:lnTo>
                  <a:pt x="463438" y="227090"/>
                </a:lnTo>
                <a:lnTo>
                  <a:pt x="462860" y="272043"/>
                </a:lnTo>
                <a:lnTo>
                  <a:pt x="455127" y="315984"/>
                </a:lnTo>
                <a:lnTo>
                  <a:pt x="455099" y="316143"/>
                </a:lnTo>
                <a:lnTo>
                  <a:pt x="440158" y="357366"/>
                </a:lnTo>
                <a:lnTo>
                  <a:pt x="440066" y="357619"/>
                </a:lnTo>
                <a:lnTo>
                  <a:pt x="417657" y="395022"/>
                </a:lnTo>
                <a:lnTo>
                  <a:pt x="261245" y="620924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1681621" y="6346191"/>
            <a:ext cx="463550" cy="663575"/>
          </a:xfrm>
          <a:custGeom>
            <a:avLst/>
            <a:gdLst/>
            <a:ahLst/>
            <a:cxnLst/>
            <a:rect l="l" t="t" r="r" b="b"/>
            <a:pathLst>
              <a:path w="463550" h="663575">
                <a:moveTo>
                  <a:pt x="231775" y="663487"/>
                </a:moveTo>
                <a:lnTo>
                  <a:pt x="417657" y="395022"/>
                </a:lnTo>
                <a:lnTo>
                  <a:pt x="440066" y="357619"/>
                </a:lnTo>
                <a:lnTo>
                  <a:pt x="455099" y="316143"/>
                </a:lnTo>
                <a:lnTo>
                  <a:pt x="462858" y="272135"/>
                </a:lnTo>
                <a:lnTo>
                  <a:pt x="463445" y="227137"/>
                </a:lnTo>
                <a:lnTo>
                  <a:pt x="456960" y="182692"/>
                </a:lnTo>
                <a:lnTo>
                  <a:pt x="443505" y="140339"/>
                </a:lnTo>
                <a:lnTo>
                  <a:pt x="423183" y="101622"/>
                </a:lnTo>
                <a:lnTo>
                  <a:pt x="396093" y="68081"/>
                </a:lnTo>
                <a:lnTo>
                  <a:pt x="360633" y="38931"/>
                </a:lnTo>
                <a:lnTo>
                  <a:pt x="320749" y="17585"/>
                </a:lnTo>
                <a:lnTo>
                  <a:pt x="277458" y="4466"/>
                </a:lnTo>
                <a:lnTo>
                  <a:pt x="231775" y="0"/>
                </a:lnTo>
                <a:lnTo>
                  <a:pt x="186092" y="4466"/>
                </a:lnTo>
                <a:lnTo>
                  <a:pt x="142801" y="17585"/>
                </a:lnTo>
                <a:lnTo>
                  <a:pt x="102918" y="38931"/>
                </a:lnTo>
                <a:lnTo>
                  <a:pt x="67457" y="68081"/>
                </a:lnTo>
                <a:lnTo>
                  <a:pt x="40336" y="101621"/>
                </a:lnTo>
                <a:lnTo>
                  <a:pt x="19988" y="140333"/>
                </a:lnTo>
                <a:lnTo>
                  <a:pt x="6509" y="182672"/>
                </a:lnTo>
                <a:lnTo>
                  <a:pt x="0" y="227090"/>
                </a:lnTo>
                <a:lnTo>
                  <a:pt x="557" y="272043"/>
                </a:lnTo>
                <a:lnTo>
                  <a:pt x="8279" y="315984"/>
                </a:lnTo>
                <a:lnTo>
                  <a:pt x="23264" y="357366"/>
                </a:lnTo>
                <a:lnTo>
                  <a:pt x="45611" y="394645"/>
                </a:lnTo>
                <a:lnTo>
                  <a:pt x="231775" y="663487"/>
                </a:lnTo>
                <a:close/>
              </a:path>
              <a:path w="463550" h="663575">
                <a:moveTo>
                  <a:pt x="84595" y="85125"/>
                </a:moveTo>
                <a:lnTo>
                  <a:pt x="116385" y="59040"/>
                </a:lnTo>
                <a:lnTo>
                  <a:pt x="152111" y="39937"/>
                </a:lnTo>
                <a:lnTo>
                  <a:pt x="190875" y="28198"/>
                </a:lnTo>
                <a:lnTo>
                  <a:pt x="231775" y="24200"/>
                </a:lnTo>
                <a:lnTo>
                  <a:pt x="272675" y="28198"/>
                </a:lnTo>
                <a:lnTo>
                  <a:pt x="311439" y="39937"/>
                </a:lnTo>
                <a:lnTo>
                  <a:pt x="347166" y="59040"/>
                </a:lnTo>
                <a:lnTo>
                  <a:pt x="378955" y="85125"/>
                </a:lnTo>
                <a:lnTo>
                  <a:pt x="406427" y="120143"/>
                </a:lnTo>
                <a:lnTo>
                  <a:pt x="425875" y="161022"/>
                </a:lnTo>
                <a:lnTo>
                  <a:pt x="437162" y="205690"/>
                </a:lnTo>
                <a:lnTo>
                  <a:pt x="440153" y="252074"/>
                </a:lnTo>
                <a:lnTo>
                  <a:pt x="434710" y="298103"/>
                </a:lnTo>
                <a:lnTo>
                  <a:pt x="420697" y="341703"/>
                </a:lnTo>
                <a:lnTo>
                  <a:pt x="397976" y="380803"/>
                </a:lnTo>
                <a:lnTo>
                  <a:pt x="231775" y="620924"/>
                </a:lnTo>
                <a:lnTo>
                  <a:pt x="65291" y="380426"/>
                </a:lnTo>
                <a:lnTo>
                  <a:pt x="42680" y="341466"/>
                </a:lnTo>
                <a:lnTo>
                  <a:pt x="28753" y="297965"/>
                </a:lnTo>
                <a:lnTo>
                  <a:pt x="23374" y="252004"/>
                </a:lnTo>
                <a:lnTo>
                  <a:pt x="26405" y="205660"/>
                </a:lnTo>
                <a:lnTo>
                  <a:pt x="37710" y="161014"/>
                </a:lnTo>
                <a:lnTo>
                  <a:pt x="57152" y="120142"/>
                </a:lnTo>
                <a:lnTo>
                  <a:pt x="84595" y="85125"/>
                </a:lnTo>
                <a:close/>
              </a:path>
            </a:pathLst>
          </a:custGeom>
          <a:ln w="47082">
            <a:solidFill>
              <a:srgbClr val="F02A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587861" y="8171738"/>
            <a:ext cx="648970" cy="648970"/>
          </a:xfrm>
          <a:custGeom>
            <a:avLst/>
            <a:gdLst/>
            <a:ahLst/>
            <a:cxnLst/>
            <a:rect l="l" t="t" r="r" b="b"/>
            <a:pathLst>
              <a:path w="648970" h="648970">
                <a:moveTo>
                  <a:pt x="461784" y="457631"/>
                </a:moveTo>
                <a:lnTo>
                  <a:pt x="413156" y="386727"/>
                </a:lnTo>
                <a:lnTo>
                  <a:pt x="404291" y="373786"/>
                </a:lnTo>
                <a:lnTo>
                  <a:pt x="426427" y="359384"/>
                </a:lnTo>
                <a:lnTo>
                  <a:pt x="442823" y="340385"/>
                </a:lnTo>
                <a:lnTo>
                  <a:pt x="448056" y="328371"/>
                </a:lnTo>
                <a:lnTo>
                  <a:pt x="452996" y="317042"/>
                </a:lnTo>
                <a:lnTo>
                  <a:pt x="456476" y="289483"/>
                </a:lnTo>
                <a:lnTo>
                  <a:pt x="448576" y="250202"/>
                </a:lnTo>
                <a:lnTo>
                  <a:pt x="424548" y="217398"/>
                </a:lnTo>
                <a:lnTo>
                  <a:pt x="387235" y="197764"/>
                </a:lnTo>
                <a:lnTo>
                  <a:pt x="380212" y="196786"/>
                </a:lnTo>
                <a:lnTo>
                  <a:pt x="380212" y="289483"/>
                </a:lnTo>
                <a:lnTo>
                  <a:pt x="377291" y="305866"/>
                </a:lnTo>
                <a:lnTo>
                  <a:pt x="368515" y="318096"/>
                </a:lnTo>
                <a:lnTo>
                  <a:pt x="353885" y="325742"/>
                </a:lnTo>
                <a:lnTo>
                  <a:pt x="333375" y="328371"/>
                </a:lnTo>
                <a:lnTo>
                  <a:pt x="291465" y="328371"/>
                </a:lnTo>
                <a:lnTo>
                  <a:pt x="291465" y="250202"/>
                </a:lnTo>
                <a:lnTo>
                  <a:pt x="333387" y="250202"/>
                </a:lnTo>
                <a:lnTo>
                  <a:pt x="353885" y="252895"/>
                </a:lnTo>
                <a:lnTo>
                  <a:pt x="368515" y="260667"/>
                </a:lnTo>
                <a:lnTo>
                  <a:pt x="377291" y="273024"/>
                </a:lnTo>
                <a:lnTo>
                  <a:pt x="380212" y="289483"/>
                </a:lnTo>
                <a:lnTo>
                  <a:pt x="380212" y="196786"/>
                </a:lnTo>
                <a:lnTo>
                  <a:pt x="338010" y="190906"/>
                </a:lnTo>
                <a:lnTo>
                  <a:pt x="216027" y="190906"/>
                </a:lnTo>
                <a:lnTo>
                  <a:pt x="216027" y="457631"/>
                </a:lnTo>
                <a:lnTo>
                  <a:pt x="291465" y="457631"/>
                </a:lnTo>
                <a:lnTo>
                  <a:pt x="291465" y="386727"/>
                </a:lnTo>
                <a:lnTo>
                  <a:pt x="332536" y="386727"/>
                </a:lnTo>
                <a:lnTo>
                  <a:pt x="380961" y="457631"/>
                </a:lnTo>
                <a:lnTo>
                  <a:pt x="461784" y="457631"/>
                </a:lnTo>
                <a:close/>
              </a:path>
              <a:path w="648970" h="648970">
                <a:moveTo>
                  <a:pt x="648449" y="324218"/>
                </a:moveTo>
                <a:lnTo>
                  <a:pt x="644931" y="276326"/>
                </a:lnTo>
                <a:lnTo>
                  <a:pt x="634707" y="230606"/>
                </a:lnTo>
                <a:lnTo>
                  <a:pt x="618299" y="187566"/>
                </a:lnTo>
                <a:lnTo>
                  <a:pt x="596201" y="147701"/>
                </a:lnTo>
                <a:lnTo>
                  <a:pt x="582549" y="129616"/>
                </a:lnTo>
                <a:lnTo>
                  <a:pt x="582549" y="324218"/>
                </a:lnTo>
                <a:lnTo>
                  <a:pt x="578370" y="370586"/>
                </a:lnTo>
                <a:lnTo>
                  <a:pt x="566343" y="414248"/>
                </a:lnTo>
                <a:lnTo>
                  <a:pt x="547204" y="454469"/>
                </a:lnTo>
                <a:lnTo>
                  <a:pt x="521690" y="490537"/>
                </a:lnTo>
                <a:lnTo>
                  <a:pt x="490537" y="521690"/>
                </a:lnTo>
                <a:lnTo>
                  <a:pt x="454469" y="547204"/>
                </a:lnTo>
                <a:lnTo>
                  <a:pt x="414248" y="566343"/>
                </a:lnTo>
                <a:lnTo>
                  <a:pt x="370586" y="578370"/>
                </a:lnTo>
                <a:lnTo>
                  <a:pt x="324218" y="582549"/>
                </a:lnTo>
                <a:lnTo>
                  <a:pt x="277863" y="578370"/>
                </a:lnTo>
                <a:lnTo>
                  <a:pt x="234200" y="566343"/>
                </a:lnTo>
                <a:lnTo>
                  <a:pt x="193967" y="547204"/>
                </a:lnTo>
                <a:lnTo>
                  <a:pt x="157911" y="521690"/>
                </a:lnTo>
                <a:lnTo>
                  <a:pt x="126746" y="490537"/>
                </a:lnTo>
                <a:lnTo>
                  <a:pt x="101231" y="454469"/>
                </a:lnTo>
                <a:lnTo>
                  <a:pt x="82092" y="414248"/>
                </a:lnTo>
                <a:lnTo>
                  <a:pt x="70078" y="370586"/>
                </a:lnTo>
                <a:lnTo>
                  <a:pt x="65900" y="324218"/>
                </a:lnTo>
                <a:lnTo>
                  <a:pt x="70078" y="277863"/>
                </a:lnTo>
                <a:lnTo>
                  <a:pt x="82092" y="234200"/>
                </a:lnTo>
                <a:lnTo>
                  <a:pt x="101231" y="193967"/>
                </a:lnTo>
                <a:lnTo>
                  <a:pt x="126746" y="157911"/>
                </a:lnTo>
                <a:lnTo>
                  <a:pt x="157911" y="126746"/>
                </a:lnTo>
                <a:lnTo>
                  <a:pt x="193967" y="101231"/>
                </a:lnTo>
                <a:lnTo>
                  <a:pt x="234200" y="82092"/>
                </a:lnTo>
                <a:lnTo>
                  <a:pt x="277863" y="70078"/>
                </a:lnTo>
                <a:lnTo>
                  <a:pt x="324218" y="65900"/>
                </a:lnTo>
                <a:lnTo>
                  <a:pt x="370598" y="70078"/>
                </a:lnTo>
                <a:lnTo>
                  <a:pt x="414286" y="82092"/>
                </a:lnTo>
                <a:lnTo>
                  <a:pt x="454520" y="101231"/>
                </a:lnTo>
                <a:lnTo>
                  <a:pt x="490575" y="126746"/>
                </a:lnTo>
                <a:lnTo>
                  <a:pt x="521728" y="157911"/>
                </a:lnTo>
                <a:lnTo>
                  <a:pt x="547230" y="193967"/>
                </a:lnTo>
                <a:lnTo>
                  <a:pt x="566356" y="234200"/>
                </a:lnTo>
                <a:lnTo>
                  <a:pt x="578370" y="277863"/>
                </a:lnTo>
                <a:lnTo>
                  <a:pt x="582549" y="324218"/>
                </a:lnTo>
                <a:lnTo>
                  <a:pt x="582549" y="129616"/>
                </a:lnTo>
                <a:lnTo>
                  <a:pt x="568896" y="111531"/>
                </a:lnTo>
                <a:lnTo>
                  <a:pt x="536917" y="79540"/>
                </a:lnTo>
                <a:lnTo>
                  <a:pt x="518833" y="65900"/>
                </a:lnTo>
                <a:lnTo>
                  <a:pt x="500748" y="52247"/>
                </a:lnTo>
                <a:lnTo>
                  <a:pt x="460883" y="30137"/>
                </a:lnTo>
                <a:lnTo>
                  <a:pt x="417842" y="13728"/>
                </a:lnTo>
                <a:lnTo>
                  <a:pt x="372122" y="3517"/>
                </a:lnTo>
                <a:lnTo>
                  <a:pt x="324218" y="0"/>
                </a:lnTo>
                <a:lnTo>
                  <a:pt x="276301" y="3517"/>
                </a:lnTo>
                <a:lnTo>
                  <a:pt x="230568" y="13728"/>
                </a:lnTo>
                <a:lnTo>
                  <a:pt x="187515" y="30137"/>
                </a:lnTo>
                <a:lnTo>
                  <a:pt x="147662" y="52247"/>
                </a:lnTo>
                <a:lnTo>
                  <a:pt x="111493" y="79540"/>
                </a:lnTo>
                <a:lnTo>
                  <a:pt x="79514" y="111531"/>
                </a:lnTo>
                <a:lnTo>
                  <a:pt x="52222" y="147701"/>
                </a:lnTo>
                <a:lnTo>
                  <a:pt x="30124" y="187566"/>
                </a:lnTo>
                <a:lnTo>
                  <a:pt x="13728" y="230606"/>
                </a:lnTo>
                <a:lnTo>
                  <a:pt x="3517" y="276326"/>
                </a:lnTo>
                <a:lnTo>
                  <a:pt x="0" y="324218"/>
                </a:lnTo>
                <a:lnTo>
                  <a:pt x="3517" y="372122"/>
                </a:lnTo>
                <a:lnTo>
                  <a:pt x="13728" y="417842"/>
                </a:lnTo>
                <a:lnTo>
                  <a:pt x="30137" y="460883"/>
                </a:lnTo>
                <a:lnTo>
                  <a:pt x="52247" y="500748"/>
                </a:lnTo>
                <a:lnTo>
                  <a:pt x="79540" y="536917"/>
                </a:lnTo>
                <a:lnTo>
                  <a:pt x="111531" y="568896"/>
                </a:lnTo>
                <a:lnTo>
                  <a:pt x="147701" y="596201"/>
                </a:lnTo>
                <a:lnTo>
                  <a:pt x="187566" y="618299"/>
                </a:lnTo>
                <a:lnTo>
                  <a:pt x="230606" y="634707"/>
                </a:lnTo>
                <a:lnTo>
                  <a:pt x="276326" y="644931"/>
                </a:lnTo>
                <a:lnTo>
                  <a:pt x="324218" y="648449"/>
                </a:lnTo>
                <a:lnTo>
                  <a:pt x="372122" y="644931"/>
                </a:lnTo>
                <a:lnTo>
                  <a:pt x="417842" y="634707"/>
                </a:lnTo>
                <a:lnTo>
                  <a:pt x="460883" y="618299"/>
                </a:lnTo>
                <a:lnTo>
                  <a:pt x="500748" y="596201"/>
                </a:lnTo>
                <a:lnTo>
                  <a:pt x="518833" y="582549"/>
                </a:lnTo>
                <a:lnTo>
                  <a:pt x="536917" y="568896"/>
                </a:lnTo>
                <a:lnTo>
                  <a:pt x="568896" y="536917"/>
                </a:lnTo>
                <a:lnTo>
                  <a:pt x="596201" y="500748"/>
                </a:lnTo>
                <a:lnTo>
                  <a:pt x="618299" y="460883"/>
                </a:lnTo>
                <a:lnTo>
                  <a:pt x="634707" y="417842"/>
                </a:lnTo>
                <a:lnTo>
                  <a:pt x="644931" y="372122"/>
                </a:lnTo>
                <a:lnTo>
                  <a:pt x="645045" y="370586"/>
                </a:lnTo>
                <a:lnTo>
                  <a:pt x="648449" y="324218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9646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2742859" y="2266724"/>
            <a:ext cx="4027805" cy="672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2263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9646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5236" y="1164334"/>
            <a:ext cx="474916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9646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eurgroup.com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15178"/>
            <a:ext cx="18289905" cy="6771822"/>
          </a:xfrm>
          <a:custGeom>
            <a:avLst/>
            <a:gdLst/>
            <a:ahLst/>
            <a:cxnLst/>
            <a:rect l="l" t="t" r="r" b="b"/>
            <a:pathLst>
              <a:path w="18289905" h="6737350">
                <a:moveTo>
                  <a:pt x="18289360" y="6736800"/>
                </a:moveTo>
                <a:lnTo>
                  <a:pt x="0" y="6736800"/>
                </a:lnTo>
                <a:lnTo>
                  <a:pt x="0" y="0"/>
                </a:lnTo>
                <a:lnTo>
                  <a:pt x="18289360" y="0"/>
                </a:lnTo>
                <a:lnTo>
                  <a:pt x="18289360" y="6736800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7015480" cy="7032625"/>
          </a:xfrm>
          <a:custGeom>
            <a:avLst/>
            <a:gdLst/>
            <a:ahLst/>
            <a:cxnLst/>
            <a:rect l="l" t="t" r="r" b="b"/>
            <a:pathLst>
              <a:path w="7015480" h="7032625">
                <a:moveTo>
                  <a:pt x="7015279" y="7032101"/>
                </a:moveTo>
                <a:lnTo>
                  <a:pt x="0" y="7032101"/>
                </a:lnTo>
                <a:lnTo>
                  <a:pt x="0" y="0"/>
                </a:lnTo>
                <a:lnTo>
                  <a:pt x="7015279" y="0"/>
                </a:lnTo>
                <a:lnTo>
                  <a:pt x="7015279" y="7032101"/>
                </a:lnTo>
                <a:close/>
              </a:path>
            </a:pathLst>
          </a:custGeom>
          <a:solidFill>
            <a:srgbClr val="5B66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09889" y="1226489"/>
            <a:ext cx="558800" cy="929640"/>
          </a:xfrm>
          <a:custGeom>
            <a:avLst/>
            <a:gdLst/>
            <a:ahLst/>
            <a:cxnLst/>
            <a:rect l="l" t="t" r="r" b="b"/>
            <a:pathLst>
              <a:path w="558800" h="929639">
                <a:moveTo>
                  <a:pt x="558647" y="0"/>
                </a:moveTo>
                <a:lnTo>
                  <a:pt x="372427" y="0"/>
                </a:lnTo>
                <a:lnTo>
                  <a:pt x="372427" y="185572"/>
                </a:lnTo>
                <a:lnTo>
                  <a:pt x="0" y="185572"/>
                </a:lnTo>
                <a:lnTo>
                  <a:pt x="0" y="372160"/>
                </a:lnTo>
                <a:lnTo>
                  <a:pt x="186220" y="372160"/>
                </a:lnTo>
                <a:lnTo>
                  <a:pt x="186220" y="929386"/>
                </a:lnTo>
                <a:lnTo>
                  <a:pt x="372427" y="929386"/>
                </a:lnTo>
                <a:lnTo>
                  <a:pt x="372427" y="372160"/>
                </a:lnTo>
                <a:lnTo>
                  <a:pt x="372427" y="186004"/>
                </a:lnTo>
                <a:lnTo>
                  <a:pt x="558647" y="186004"/>
                </a:lnTo>
                <a:lnTo>
                  <a:pt x="558647" y="0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555124" y="1226489"/>
            <a:ext cx="972185" cy="929640"/>
          </a:xfrm>
          <a:custGeom>
            <a:avLst/>
            <a:gdLst/>
            <a:ahLst/>
            <a:cxnLst/>
            <a:rect l="l" t="t" r="r" b="b"/>
            <a:pathLst>
              <a:path w="972184" h="929639">
                <a:moveTo>
                  <a:pt x="972045" y="185572"/>
                </a:moveTo>
                <a:lnTo>
                  <a:pt x="558596" y="185572"/>
                </a:lnTo>
                <a:lnTo>
                  <a:pt x="558596" y="0"/>
                </a:lnTo>
                <a:lnTo>
                  <a:pt x="372376" y="0"/>
                </a:lnTo>
                <a:lnTo>
                  <a:pt x="372376" y="185572"/>
                </a:lnTo>
                <a:lnTo>
                  <a:pt x="0" y="185572"/>
                </a:lnTo>
                <a:lnTo>
                  <a:pt x="0" y="372160"/>
                </a:lnTo>
                <a:lnTo>
                  <a:pt x="186220" y="372160"/>
                </a:lnTo>
                <a:lnTo>
                  <a:pt x="186220" y="929386"/>
                </a:lnTo>
                <a:lnTo>
                  <a:pt x="372440" y="929386"/>
                </a:lnTo>
                <a:lnTo>
                  <a:pt x="372440" y="372160"/>
                </a:lnTo>
                <a:lnTo>
                  <a:pt x="372440" y="185953"/>
                </a:lnTo>
                <a:lnTo>
                  <a:pt x="558596" y="185953"/>
                </a:lnTo>
                <a:lnTo>
                  <a:pt x="558596" y="929386"/>
                </a:lnTo>
                <a:lnTo>
                  <a:pt x="972045" y="929386"/>
                </a:lnTo>
                <a:lnTo>
                  <a:pt x="972045" y="789762"/>
                </a:lnTo>
                <a:lnTo>
                  <a:pt x="744816" y="789762"/>
                </a:lnTo>
                <a:lnTo>
                  <a:pt x="744816" y="627291"/>
                </a:lnTo>
                <a:lnTo>
                  <a:pt x="956056" y="627291"/>
                </a:lnTo>
                <a:lnTo>
                  <a:pt x="956056" y="486397"/>
                </a:lnTo>
                <a:lnTo>
                  <a:pt x="744816" y="486397"/>
                </a:lnTo>
                <a:lnTo>
                  <a:pt x="744816" y="325196"/>
                </a:lnTo>
                <a:lnTo>
                  <a:pt x="972045" y="325196"/>
                </a:lnTo>
                <a:lnTo>
                  <a:pt x="972045" y="185572"/>
                </a:lnTo>
                <a:close/>
              </a:path>
            </a:pathLst>
          </a:custGeom>
          <a:solidFill>
            <a:srgbClr val="5B66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68488" y="1412433"/>
            <a:ext cx="494030" cy="744220"/>
          </a:xfrm>
          <a:custGeom>
            <a:avLst/>
            <a:gdLst/>
            <a:ahLst/>
            <a:cxnLst/>
            <a:rect l="l" t="t" r="r" b="b"/>
            <a:pathLst>
              <a:path w="494029" h="744219">
                <a:moveTo>
                  <a:pt x="257743" y="743981"/>
                </a:moveTo>
                <a:lnTo>
                  <a:pt x="204401" y="741555"/>
                </a:lnTo>
                <a:lnTo>
                  <a:pt x="157070" y="734135"/>
                </a:lnTo>
                <a:lnTo>
                  <a:pt x="115821" y="721510"/>
                </a:lnTo>
                <a:lnTo>
                  <a:pt x="80725" y="703469"/>
                </a:lnTo>
                <a:lnTo>
                  <a:pt x="29272" y="650292"/>
                </a:lnTo>
                <a:lnTo>
                  <a:pt x="13057" y="614735"/>
                </a:lnTo>
                <a:lnTo>
                  <a:pt x="3276" y="572915"/>
                </a:lnTo>
                <a:lnTo>
                  <a:pt x="0" y="524623"/>
                </a:lnTo>
                <a:lnTo>
                  <a:pt x="0" y="52"/>
                </a:lnTo>
                <a:lnTo>
                  <a:pt x="185587" y="52"/>
                </a:lnTo>
                <a:lnTo>
                  <a:pt x="185587" y="541063"/>
                </a:lnTo>
                <a:lnTo>
                  <a:pt x="190485" y="570174"/>
                </a:lnTo>
                <a:lnTo>
                  <a:pt x="203574" y="590762"/>
                </a:lnTo>
                <a:lnTo>
                  <a:pt x="222442" y="602992"/>
                </a:lnTo>
                <a:lnTo>
                  <a:pt x="244680" y="607032"/>
                </a:lnTo>
                <a:lnTo>
                  <a:pt x="267457" y="602526"/>
                </a:lnTo>
                <a:lnTo>
                  <a:pt x="287511" y="588837"/>
                </a:lnTo>
                <a:lnTo>
                  <a:pt x="301785" y="565704"/>
                </a:lnTo>
                <a:lnTo>
                  <a:pt x="307222" y="532869"/>
                </a:lnTo>
                <a:lnTo>
                  <a:pt x="307222" y="0"/>
                </a:lnTo>
                <a:lnTo>
                  <a:pt x="493541" y="0"/>
                </a:lnTo>
                <a:lnTo>
                  <a:pt x="493541" y="500719"/>
                </a:lnTo>
                <a:lnTo>
                  <a:pt x="490238" y="558257"/>
                </a:lnTo>
                <a:lnTo>
                  <a:pt x="480526" y="606750"/>
                </a:lnTo>
                <a:lnTo>
                  <a:pt x="464698" y="646805"/>
                </a:lnTo>
                <a:lnTo>
                  <a:pt x="443047" y="679030"/>
                </a:lnTo>
                <a:lnTo>
                  <a:pt x="383455" y="722422"/>
                </a:lnTo>
                <a:lnTo>
                  <a:pt x="346100" y="734805"/>
                </a:lnTo>
                <a:lnTo>
                  <a:pt x="304098" y="741788"/>
                </a:lnTo>
                <a:lnTo>
                  <a:pt x="257743" y="743981"/>
                </a:lnTo>
                <a:close/>
              </a:path>
            </a:pathLst>
          </a:custGeom>
          <a:solidFill>
            <a:srgbClr val="5B66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20488" y="1412433"/>
            <a:ext cx="487680" cy="744220"/>
          </a:xfrm>
          <a:custGeom>
            <a:avLst/>
            <a:gdLst/>
            <a:ahLst/>
            <a:cxnLst/>
            <a:rect l="l" t="t" r="r" b="b"/>
            <a:pathLst>
              <a:path w="487679" h="744219">
                <a:moveTo>
                  <a:pt x="244053" y="743981"/>
                </a:moveTo>
                <a:lnTo>
                  <a:pt x="185038" y="740905"/>
                </a:lnTo>
                <a:lnTo>
                  <a:pt x="134613" y="731475"/>
                </a:lnTo>
                <a:lnTo>
                  <a:pt x="92555" y="715391"/>
                </a:lnTo>
                <a:lnTo>
                  <a:pt x="58642" y="692351"/>
                </a:lnTo>
                <a:lnTo>
                  <a:pt x="32653" y="662056"/>
                </a:lnTo>
                <a:lnTo>
                  <a:pt x="14364" y="624203"/>
                </a:lnTo>
                <a:lnTo>
                  <a:pt x="3554" y="578492"/>
                </a:lnTo>
                <a:lnTo>
                  <a:pt x="0" y="524623"/>
                </a:lnTo>
                <a:lnTo>
                  <a:pt x="0" y="52"/>
                </a:lnTo>
                <a:lnTo>
                  <a:pt x="185587" y="52"/>
                </a:lnTo>
                <a:lnTo>
                  <a:pt x="185587" y="541063"/>
                </a:lnTo>
                <a:lnTo>
                  <a:pt x="190395" y="570174"/>
                </a:lnTo>
                <a:lnTo>
                  <a:pt x="203280" y="590762"/>
                </a:lnTo>
                <a:lnTo>
                  <a:pt x="221935" y="602992"/>
                </a:lnTo>
                <a:lnTo>
                  <a:pt x="244053" y="607032"/>
                </a:lnTo>
                <a:lnTo>
                  <a:pt x="265910" y="602526"/>
                </a:lnTo>
                <a:lnTo>
                  <a:pt x="283991" y="588837"/>
                </a:lnTo>
                <a:lnTo>
                  <a:pt x="296301" y="565704"/>
                </a:lnTo>
                <a:lnTo>
                  <a:pt x="300848" y="532869"/>
                </a:lnTo>
                <a:lnTo>
                  <a:pt x="300900" y="0"/>
                </a:lnTo>
                <a:lnTo>
                  <a:pt x="487219" y="0"/>
                </a:lnTo>
                <a:lnTo>
                  <a:pt x="487219" y="500719"/>
                </a:lnTo>
                <a:lnTo>
                  <a:pt x="483663" y="558257"/>
                </a:lnTo>
                <a:lnTo>
                  <a:pt x="473274" y="606750"/>
                </a:lnTo>
                <a:lnTo>
                  <a:pt x="456466" y="646805"/>
                </a:lnTo>
                <a:lnTo>
                  <a:pt x="433653" y="679030"/>
                </a:lnTo>
                <a:lnTo>
                  <a:pt x="371676" y="722422"/>
                </a:lnTo>
                <a:lnTo>
                  <a:pt x="333341" y="734805"/>
                </a:lnTo>
                <a:lnTo>
                  <a:pt x="290662" y="741788"/>
                </a:lnTo>
                <a:lnTo>
                  <a:pt x="244053" y="743981"/>
                </a:lnTo>
                <a:close/>
              </a:path>
            </a:pathLst>
          </a:custGeom>
          <a:solidFill>
            <a:srgbClr val="5B66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200762" y="1411076"/>
            <a:ext cx="492125" cy="745490"/>
          </a:xfrm>
          <a:custGeom>
            <a:avLst/>
            <a:gdLst/>
            <a:ahLst/>
            <a:cxnLst/>
            <a:rect l="l" t="t" r="r" b="b"/>
            <a:pathLst>
              <a:path w="492125" h="745489">
                <a:moveTo>
                  <a:pt x="186214" y="745286"/>
                </a:moveTo>
                <a:lnTo>
                  <a:pt x="0" y="745286"/>
                </a:lnTo>
                <a:lnTo>
                  <a:pt x="0" y="0"/>
                </a:lnTo>
                <a:lnTo>
                  <a:pt x="249331" y="0"/>
                </a:lnTo>
                <a:lnTo>
                  <a:pt x="299927" y="3440"/>
                </a:lnTo>
                <a:lnTo>
                  <a:pt x="344507" y="14030"/>
                </a:lnTo>
                <a:lnTo>
                  <a:pt x="382607" y="32168"/>
                </a:lnTo>
                <a:lnTo>
                  <a:pt x="413763" y="58254"/>
                </a:lnTo>
                <a:lnTo>
                  <a:pt x="437513" y="92688"/>
                </a:lnTo>
                <a:lnTo>
                  <a:pt x="449643" y="125675"/>
                </a:lnTo>
                <a:lnTo>
                  <a:pt x="186215" y="125675"/>
                </a:lnTo>
                <a:lnTo>
                  <a:pt x="186215" y="322435"/>
                </a:lnTo>
                <a:lnTo>
                  <a:pt x="430744" y="322435"/>
                </a:lnTo>
                <a:lnTo>
                  <a:pt x="429970" y="324065"/>
                </a:lnTo>
                <a:lnTo>
                  <a:pt x="403048" y="354296"/>
                </a:lnTo>
                <a:lnTo>
                  <a:pt x="366054" y="377131"/>
                </a:lnTo>
                <a:lnTo>
                  <a:pt x="403480" y="391983"/>
                </a:lnTo>
                <a:lnTo>
                  <a:pt x="430301" y="412497"/>
                </a:lnTo>
                <a:lnTo>
                  <a:pt x="446825" y="438774"/>
                </a:lnTo>
                <a:lnTo>
                  <a:pt x="450316" y="455939"/>
                </a:lnTo>
                <a:lnTo>
                  <a:pt x="186214" y="455939"/>
                </a:lnTo>
                <a:lnTo>
                  <a:pt x="186214" y="745286"/>
                </a:lnTo>
                <a:close/>
              </a:path>
              <a:path w="492125" h="745489">
                <a:moveTo>
                  <a:pt x="430744" y="322435"/>
                </a:moveTo>
                <a:lnTo>
                  <a:pt x="210928" y="322435"/>
                </a:lnTo>
                <a:lnTo>
                  <a:pt x="219447" y="321823"/>
                </a:lnTo>
                <a:lnTo>
                  <a:pt x="228177" y="319962"/>
                </a:lnTo>
                <a:lnTo>
                  <a:pt x="268602" y="289704"/>
                </a:lnTo>
                <a:lnTo>
                  <a:pt x="283084" y="234754"/>
                </a:lnTo>
                <a:lnTo>
                  <a:pt x="283084" y="213304"/>
                </a:lnTo>
                <a:lnTo>
                  <a:pt x="276269" y="173476"/>
                </a:lnTo>
                <a:lnTo>
                  <a:pt x="258899" y="146258"/>
                </a:lnTo>
                <a:lnTo>
                  <a:pt x="235582" y="130655"/>
                </a:lnTo>
                <a:lnTo>
                  <a:pt x="210928" y="125675"/>
                </a:lnTo>
                <a:lnTo>
                  <a:pt x="449643" y="125675"/>
                </a:lnTo>
                <a:lnTo>
                  <a:pt x="453392" y="135870"/>
                </a:lnTo>
                <a:lnTo>
                  <a:pt x="460938" y="188200"/>
                </a:lnTo>
                <a:lnTo>
                  <a:pt x="457852" y="241097"/>
                </a:lnTo>
                <a:lnTo>
                  <a:pt x="447883" y="286359"/>
                </a:lnTo>
                <a:lnTo>
                  <a:pt x="430744" y="322435"/>
                </a:lnTo>
                <a:close/>
              </a:path>
              <a:path w="492125" h="745489">
                <a:moveTo>
                  <a:pt x="491712" y="745286"/>
                </a:moveTo>
                <a:lnTo>
                  <a:pt x="335750" y="745286"/>
                </a:lnTo>
                <a:lnTo>
                  <a:pt x="307535" y="743236"/>
                </a:lnTo>
                <a:lnTo>
                  <a:pt x="290953" y="734600"/>
                </a:lnTo>
                <a:lnTo>
                  <a:pt x="283120" y="715649"/>
                </a:lnTo>
                <a:lnTo>
                  <a:pt x="281150" y="682657"/>
                </a:lnTo>
                <a:lnTo>
                  <a:pt x="281150" y="526345"/>
                </a:lnTo>
                <a:lnTo>
                  <a:pt x="277819" y="495220"/>
                </a:lnTo>
                <a:lnTo>
                  <a:pt x="266416" y="473254"/>
                </a:lnTo>
                <a:lnTo>
                  <a:pt x="244824" y="460232"/>
                </a:lnTo>
                <a:lnTo>
                  <a:pt x="210928" y="455939"/>
                </a:lnTo>
                <a:lnTo>
                  <a:pt x="450316" y="455939"/>
                </a:lnTo>
                <a:lnTo>
                  <a:pt x="453362" y="470918"/>
                </a:lnTo>
                <a:lnTo>
                  <a:pt x="460846" y="651276"/>
                </a:lnTo>
                <a:lnTo>
                  <a:pt x="464365" y="686051"/>
                </a:lnTo>
                <a:lnTo>
                  <a:pt x="470917" y="707297"/>
                </a:lnTo>
                <a:lnTo>
                  <a:pt x="480173" y="718297"/>
                </a:lnTo>
                <a:lnTo>
                  <a:pt x="491712" y="721434"/>
                </a:lnTo>
                <a:lnTo>
                  <a:pt x="491712" y="745286"/>
                </a:lnTo>
                <a:close/>
              </a:path>
            </a:pathLst>
          </a:custGeom>
          <a:solidFill>
            <a:srgbClr val="5B66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96131" y="3516050"/>
            <a:ext cx="3505200" cy="3514725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16744443" y="8434021"/>
            <a:ext cx="154940" cy="154940"/>
          </a:xfrm>
          <a:custGeom>
            <a:avLst/>
            <a:gdLst/>
            <a:ahLst/>
            <a:cxnLst/>
            <a:rect l="l" t="t" r="r" b="b"/>
            <a:pathLst>
              <a:path w="154940" h="154940">
                <a:moveTo>
                  <a:pt x="154605" y="154605"/>
                </a:moveTo>
                <a:lnTo>
                  <a:pt x="0" y="154605"/>
                </a:lnTo>
                <a:lnTo>
                  <a:pt x="0" y="0"/>
                </a:lnTo>
                <a:lnTo>
                  <a:pt x="154605" y="0"/>
                </a:lnTo>
                <a:lnTo>
                  <a:pt x="154605" y="1546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816812" y="8897836"/>
            <a:ext cx="154940" cy="154940"/>
          </a:xfrm>
          <a:custGeom>
            <a:avLst/>
            <a:gdLst/>
            <a:ahLst/>
            <a:cxnLst/>
            <a:rect l="l" t="t" r="r" b="b"/>
            <a:pathLst>
              <a:path w="154940" h="154940">
                <a:moveTo>
                  <a:pt x="154605" y="154605"/>
                </a:moveTo>
                <a:lnTo>
                  <a:pt x="0" y="154605"/>
                </a:lnTo>
                <a:lnTo>
                  <a:pt x="0" y="0"/>
                </a:lnTo>
                <a:lnTo>
                  <a:pt x="154605" y="0"/>
                </a:lnTo>
                <a:lnTo>
                  <a:pt x="154605" y="1546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280627" y="8897836"/>
            <a:ext cx="154940" cy="154940"/>
          </a:xfrm>
          <a:custGeom>
            <a:avLst/>
            <a:gdLst/>
            <a:ahLst/>
            <a:cxnLst/>
            <a:rect l="l" t="t" r="r" b="b"/>
            <a:pathLst>
              <a:path w="154940" h="154940">
                <a:moveTo>
                  <a:pt x="154605" y="154605"/>
                </a:moveTo>
                <a:lnTo>
                  <a:pt x="0" y="154605"/>
                </a:lnTo>
                <a:lnTo>
                  <a:pt x="0" y="0"/>
                </a:lnTo>
                <a:lnTo>
                  <a:pt x="154605" y="0"/>
                </a:lnTo>
                <a:lnTo>
                  <a:pt x="154605" y="1546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44443" y="8897836"/>
            <a:ext cx="154940" cy="154940"/>
          </a:xfrm>
          <a:custGeom>
            <a:avLst/>
            <a:gdLst/>
            <a:ahLst/>
            <a:cxnLst/>
            <a:rect l="l" t="t" r="r" b="b"/>
            <a:pathLst>
              <a:path w="154940" h="154940">
                <a:moveTo>
                  <a:pt x="154605" y="154605"/>
                </a:moveTo>
                <a:lnTo>
                  <a:pt x="0" y="154605"/>
                </a:lnTo>
                <a:lnTo>
                  <a:pt x="0" y="0"/>
                </a:lnTo>
                <a:lnTo>
                  <a:pt x="154605" y="0"/>
                </a:lnTo>
                <a:lnTo>
                  <a:pt x="154605" y="1546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16000" y="8538155"/>
            <a:ext cx="1193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8340535" y="5083235"/>
            <a:ext cx="7013386" cy="22698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775"/>
              </a:lnSpc>
              <a:spcBef>
                <a:spcPts val="100"/>
              </a:spcBef>
            </a:pPr>
            <a:r>
              <a:rPr sz="8000" b="0" spc="2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endParaRPr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8775"/>
              </a:lnSpc>
            </a:pPr>
            <a:r>
              <a:rPr sz="8000" spc="2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Institucional</a:t>
            </a:r>
            <a:endParaRPr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7936" y="2322537"/>
            <a:ext cx="1288415" cy="1288415"/>
          </a:xfrm>
          <a:custGeom>
            <a:avLst/>
            <a:gdLst/>
            <a:ahLst/>
            <a:cxnLst/>
            <a:rect l="l" t="t" r="r" b="b"/>
            <a:pathLst>
              <a:path w="1288414" h="1288414">
                <a:moveTo>
                  <a:pt x="1287936" y="1287936"/>
                </a:moveTo>
                <a:lnTo>
                  <a:pt x="0" y="1287936"/>
                </a:lnTo>
                <a:lnTo>
                  <a:pt x="0" y="0"/>
                </a:lnTo>
                <a:lnTo>
                  <a:pt x="1287936" y="0"/>
                </a:lnTo>
                <a:lnTo>
                  <a:pt x="1287936" y="1287936"/>
                </a:lnTo>
                <a:close/>
              </a:path>
            </a:pathLst>
          </a:custGeom>
          <a:solidFill>
            <a:srgbClr val="596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02743" y="2322537"/>
            <a:ext cx="1288415" cy="1288415"/>
          </a:xfrm>
          <a:custGeom>
            <a:avLst/>
            <a:gdLst/>
            <a:ahLst/>
            <a:cxnLst/>
            <a:rect l="l" t="t" r="r" b="b"/>
            <a:pathLst>
              <a:path w="1288414" h="1288414">
                <a:moveTo>
                  <a:pt x="1287936" y="1287936"/>
                </a:moveTo>
                <a:lnTo>
                  <a:pt x="0" y="1287936"/>
                </a:lnTo>
                <a:lnTo>
                  <a:pt x="0" y="0"/>
                </a:lnTo>
                <a:lnTo>
                  <a:pt x="1287936" y="0"/>
                </a:lnTo>
                <a:lnTo>
                  <a:pt x="1287936" y="1287936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19329" y="2322537"/>
            <a:ext cx="1288415" cy="1288415"/>
          </a:xfrm>
          <a:custGeom>
            <a:avLst/>
            <a:gdLst/>
            <a:ahLst/>
            <a:cxnLst/>
            <a:rect l="l" t="t" r="r" b="b"/>
            <a:pathLst>
              <a:path w="1288414" h="1288414">
                <a:moveTo>
                  <a:pt x="0" y="0"/>
                </a:moveTo>
                <a:lnTo>
                  <a:pt x="1287809" y="0"/>
                </a:lnTo>
                <a:lnTo>
                  <a:pt x="1287809" y="1287809"/>
                </a:lnTo>
                <a:lnTo>
                  <a:pt x="0" y="1287809"/>
                </a:lnTo>
                <a:lnTo>
                  <a:pt x="0" y="0"/>
                </a:lnTo>
                <a:close/>
              </a:path>
            </a:pathLst>
          </a:custGeom>
          <a:ln w="76199">
            <a:solidFill>
              <a:srgbClr val="596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87046" y="4895074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>
                <a:moveTo>
                  <a:pt x="0" y="0"/>
                </a:moveTo>
                <a:lnTo>
                  <a:pt x="5119329" y="0"/>
                </a:lnTo>
              </a:path>
            </a:pathLst>
          </a:custGeom>
          <a:ln w="38099">
            <a:solidFill>
              <a:srgbClr val="596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033042" y="8432444"/>
            <a:ext cx="337185" cy="557530"/>
          </a:xfrm>
          <a:custGeom>
            <a:avLst/>
            <a:gdLst/>
            <a:ahLst/>
            <a:cxnLst/>
            <a:rect l="l" t="t" r="r" b="b"/>
            <a:pathLst>
              <a:path w="337184" h="557529">
                <a:moveTo>
                  <a:pt x="336562" y="0"/>
                </a:moveTo>
                <a:lnTo>
                  <a:pt x="224383" y="0"/>
                </a:lnTo>
                <a:lnTo>
                  <a:pt x="224383" y="111480"/>
                </a:lnTo>
                <a:lnTo>
                  <a:pt x="0" y="111480"/>
                </a:lnTo>
                <a:lnTo>
                  <a:pt x="0" y="222948"/>
                </a:lnTo>
                <a:lnTo>
                  <a:pt x="112191" y="222948"/>
                </a:lnTo>
                <a:lnTo>
                  <a:pt x="112191" y="557364"/>
                </a:lnTo>
                <a:lnTo>
                  <a:pt x="224383" y="557364"/>
                </a:lnTo>
                <a:lnTo>
                  <a:pt x="224383" y="222948"/>
                </a:lnTo>
                <a:lnTo>
                  <a:pt x="224383" y="111607"/>
                </a:lnTo>
                <a:lnTo>
                  <a:pt x="336562" y="111607"/>
                </a:lnTo>
                <a:lnTo>
                  <a:pt x="336562" y="0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723007" y="8432444"/>
            <a:ext cx="586105" cy="557530"/>
          </a:xfrm>
          <a:custGeom>
            <a:avLst/>
            <a:gdLst/>
            <a:ahLst/>
            <a:cxnLst/>
            <a:rect l="l" t="t" r="r" b="b"/>
            <a:pathLst>
              <a:path w="586105" h="557529">
                <a:moveTo>
                  <a:pt x="585622" y="111480"/>
                </a:moveTo>
                <a:lnTo>
                  <a:pt x="336537" y="111480"/>
                </a:lnTo>
                <a:lnTo>
                  <a:pt x="336537" y="0"/>
                </a:lnTo>
                <a:lnTo>
                  <a:pt x="224345" y="0"/>
                </a:lnTo>
                <a:lnTo>
                  <a:pt x="224345" y="111480"/>
                </a:lnTo>
                <a:lnTo>
                  <a:pt x="0" y="111480"/>
                </a:lnTo>
                <a:lnTo>
                  <a:pt x="0" y="222948"/>
                </a:lnTo>
                <a:lnTo>
                  <a:pt x="112191" y="222948"/>
                </a:lnTo>
                <a:lnTo>
                  <a:pt x="112191" y="557364"/>
                </a:lnTo>
                <a:lnTo>
                  <a:pt x="224383" y="557364"/>
                </a:lnTo>
                <a:lnTo>
                  <a:pt x="224383" y="222948"/>
                </a:lnTo>
                <a:lnTo>
                  <a:pt x="224383" y="111569"/>
                </a:lnTo>
                <a:lnTo>
                  <a:pt x="336537" y="111569"/>
                </a:lnTo>
                <a:lnTo>
                  <a:pt x="336537" y="557364"/>
                </a:lnTo>
                <a:lnTo>
                  <a:pt x="585622" y="557364"/>
                </a:lnTo>
                <a:lnTo>
                  <a:pt x="585622" y="473760"/>
                </a:lnTo>
                <a:lnTo>
                  <a:pt x="448716" y="473760"/>
                </a:lnTo>
                <a:lnTo>
                  <a:pt x="448716" y="376224"/>
                </a:lnTo>
                <a:lnTo>
                  <a:pt x="575983" y="376224"/>
                </a:lnTo>
                <a:lnTo>
                  <a:pt x="575983" y="292620"/>
                </a:lnTo>
                <a:lnTo>
                  <a:pt x="448716" y="292620"/>
                </a:lnTo>
                <a:lnTo>
                  <a:pt x="448716" y="195084"/>
                </a:lnTo>
                <a:lnTo>
                  <a:pt x="585622" y="195084"/>
                </a:lnTo>
                <a:lnTo>
                  <a:pt x="585622" y="111480"/>
                </a:lnTo>
                <a:close/>
              </a:path>
            </a:pathLst>
          </a:custGeom>
          <a:solidFill>
            <a:srgbClr val="5B66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69582" y="8544010"/>
            <a:ext cx="297815" cy="446405"/>
          </a:xfrm>
          <a:custGeom>
            <a:avLst/>
            <a:gdLst/>
            <a:ahLst/>
            <a:cxnLst/>
            <a:rect l="l" t="t" r="r" b="b"/>
            <a:pathLst>
              <a:path w="297815" h="446404">
                <a:moveTo>
                  <a:pt x="155280" y="446388"/>
                </a:moveTo>
                <a:lnTo>
                  <a:pt x="100040" y="441617"/>
                </a:lnTo>
                <a:lnTo>
                  <a:pt x="56644" y="426809"/>
                </a:lnTo>
                <a:lnTo>
                  <a:pt x="25340" y="401226"/>
                </a:lnTo>
                <a:lnTo>
                  <a:pt x="6376" y="364127"/>
                </a:lnTo>
                <a:lnTo>
                  <a:pt x="0" y="314773"/>
                </a:lnTo>
                <a:lnTo>
                  <a:pt x="0" y="31"/>
                </a:lnTo>
                <a:lnTo>
                  <a:pt x="111809" y="31"/>
                </a:lnTo>
                <a:lnTo>
                  <a:pt x="111809" y="324637"/>
                </a:lnTo>
                <a:lnTo>
                  <a:pt x="114760" y="342104"/>
                </a:lnTo>
                <a:lnTo>
                  <a:pt x="122645" y="354457"/>
                </a:lnTo>
                <a:lnTo>
                  <a:pt x="134013" y="361795"/>
                </a:lnTo>
                <a:lnTo>
                  <a:pt x="147411" y="364219"/>
                </a:lnTo>
                <a:lnTo>
                  <a:pt x="161133" y="361516"/>
                </a:lnTo>
                <a:lnTo>
                  <a:pt x="173214" y="353302"/>
                </a:lnTo>
                <a:lnTo>
                  <a:pt x="181814" y="339422"/>
                </a:lnTo>
                <a:lnTo>
                  <a:pt x="185090" y="319721"/>
                </a:lnTo>
                <a:lnTo>
                  <a:pt x="185089" y="0"/>
                </a:lnTo>
                <a:lnTo>
                  <a:pt x="297340" y="0"/>
                </a:lnTo>
                <a:lnTo>
                  <a:pt x="297340" y="300431"/>
                </a:lnTo>
                <a:lnTo>
                  <a:pt x="290969" y="358648"/>
                </a:lnTo>
                <a:lnTo>
                  <a:pt x="272546" y="400224"/>
                </a:lnTo>
                <a:lnTo>
                  <a:pt x="243102" y="427289"/>
                </a:lnTo>
                <a:lnTo>
                  <a:pt x="203670" y="441968"/>
                </a:lnTo>
                <a:lnTo>
                  <a:pt x="155280" y="446388"/>
                </a:lnTo>
                <a:close/>
              </a:path>
            </a:pathLst>
          </a:custGeom>
          <a:solidFill>
            <a:srgbClr val="5B66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364850" y="8544010"/>
            <a:ext cx="294005" cy="446405"/>
          </a:xfrm>
          <a:custGeom>
            <a:avLst/>
            <a:gdLst/>
            <a:ahLst/>
            <a:cxnLst/>
            <a:rect l="l" t="t" r="r" b="b"/>
            <a:pathLst>
              <a:path w="294005" h="446404">
                <a:moveTo>
                  <a:pt x="147033" y="446388"/>
                </a:moveTo>
                <a:lnTo>
                  <a:pt x="92638" y="441617"/>
                </a:lnTo>
                <a:lnTo>
                  <a:pt x="51286" y="426809"/>
                </a:lnTo>
                <a:lnTo>
                  <a:pt x="22428" y="401226"/>
                </a:lnTo>
                <a:lnTo>
                  <a:pt x="5515" y="364127"/>
                </a:lnTo>
                <a:lnTo>
                  <a:pt x="0" y="314773"/>
                </a:lnTo>
                <a:lnTo>
                  <a:pt x="0" y="31"/>
                </a:lnTo>
                <a:lnTo>
                  <a:pt x="111809" y="31"/>
                </a:lnTo>
                <a:lnTo>
                  <a:pt x="111809" y="324637"/>
                </a:lnTo>
                <a:lnTo>
                  <a:pt x="114705" y="342104"/>
                </a:lnTo>
                <a:lnTo>
                  <a:pt x="122468" y="354457"/>
                </a:lnTo>
                <a:lnTo>
                  <a:pt x="133707" y="361795"/>
                </a:lnTo>
                <a:lnTo>
                  <a:pt x="147033" y="364219"/>
                </a:lnTo>
                <a:lnTo>
                  <a:pt x="160201" y="361516"/>
                </a:lnTo>
                <a:lnTo>
                  <a:pt x="171094" y="353302"/>
                </a:lnTo>
                <a:lnTo>
                  <a:pt x="178510" y="339422"/>
                </a:lnTo>
                <a:lnTo>
                  <a:pt x="181249" y="319721"/>
                </a:lnTo>
                <a:lnTo>
                  <a:pt x="181281" y="0"/>
                </a:lnTo>
                <a:lnTo>
                  <a:pt x="293531" y="0"/>
                </a:lnTo>
                <a:lnTo>
                  <a:pt x="293531" y="300431"/>
                </a:lnTo>
                <a:lnTo>
                  <a:pt x="286699" y="358648"/>
                </a:lnTo>
                <a:lnTo>
                  <a:pt x="267175" y="400224"/>
                </a:lnTo>
                <a:lnTo>
                  <a:pt x="236417" y="427289"/>
                </a:lnTo>
                <a:lnTo>
                  <a:pt x="195884" y="441968"/>
                </a:lnTo>
                <a:lnTo>
                  <a:pt x="147033" y="446388"/>
                </a:lnTo>
                <a:close/>
              </a:path>
            </a:pathLst>
          </a:custGeom>
          <a:solidFill>
            <a:srgbClr val="5B66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714443" y="8543196"/>
            <a:ext cx="296545" cy="447675"/>
          </a:xfrm>
          <a:custGeom>
            <a:avLst/>
            <a:gdLst/>
            <a:ahLst/>
            <a:cxnLst/>
            <a:rect l="l" t="t" r="r" b="b"/>
            <a:pathLst>
              <a:path w="296544" h="447675">
                <a:moveTo>
                  <a:pt x="112187" y="447171"/>
                </a:moveTo>
                <a:lnTo>
                  <a:pt x="0" y="447171"/>
                </a:lnTo>
                <a:lnTo>
                  <a:pt x="0" y="0"/>
                </a:lnTo>
                <a:lnTo>
                  <a:pt x="150212" y="0"/>
                </a:lnTo>
                <a:lnTo>
                  <a:pt x="201193" y="6414"/>
                </a:lnTo>
                <a:lnTo>
                  <a:pt x="240432" y="26515"/>
                </a:lnTo>
                <a:lnTo>
                  <a:pt x="266432" y="61588"/>
                </a:lnTo>
                <a:lnTo>
                  <a:pt x="269464" y="75405"/>
                </a:lnTo>
                <a:lnTo>
                  <a:pt x="112187" y="75405"/>
                </a:lnTo>
                <a:lnTo>
                  <a:pt x="112187" y="193461"/>
                </a:lnTo>
                <a:lnTo>
                  <a:pt x="258111" y="193461"/>
                </a:lnTo>
                <a:lnTo>
                  <a:pt x="247420" y="208460"/>
                </a:lnTo>
                <a:lnTo>
                  <a:pt x="220534" y="226278"/>
                </a:lnTo>
                <a:lnTo>
                  <a:pt x="243081" y="235190"/>
                </a:lnTo>
                <a:lnTo>
                  <a:pt x="259240" y="247498"/>
                </a:lnTo>
                <a:lnTo>
                  <a:pt x="269195" y="263264"/>
                </a:lnTo>
                <a:lnTo>
                  <a:pt x="271298" y="273563"/>
                </a:lnTo>
                <a:lnTo>
                  <a:pt x="112187" y="273563"/>
                </a:lnTo>
                <a:lnTo>
                  <a:pt x="112187" y="447171"/>
                </a:lnTo>
                <a:close/>
              </a:path>
              <a:path w="296544" h="447675">
                <a:moveTo>
                  <a:pt x="258111" y="193461"/>
                </a:moveTo>
                <a:lnTo>
                  <a:pt x="133781" y="193461"/>
                </a:lnTo>
                <a:lnTo>
                  <a:pt x="141147" y="191519"/>
                </a:lnTo>
                <a:lnTo>
                  <a:pt x="147883" y="187417"/>
                </a:lnTo>
                <a:lnTo>
                  <a:pt x="169461" y="153776"/>
                </a:lnTo>
                <a:lnTo>
                  <a:pt x="170547" y="140852"/>
                </a:lnTo>
                <a:lnTo>
                  <a:pt x="170547" y="127982"/>
                </a:lnTo>
                <a:lnTo>
                  <a:pt x="166442" y="104086"/>
                </a:lnTo>
                <a:lnTo>
                  <a:pt x="155977" y="87755"/>
                </a:lnTo>
                <a:lnTo>
                  <a:pt x="141929" y="78393"/>
                </a:lnTo>
                <a:lnTo>
                  <a:pt x="127076" y="75405"/>
                </a:lnTo>
                <a:lnTo>
                  <a:pt x="269464" y="75405"/>
                </a:lnTo>
                <a:lnTo>
                  <a:pt x="277698" y="112920"/>
                </a:lnTo>
                <a:lnTo>
                  <a:pt x="274751" y="151875"/>
                </a:lnTo>
                <a:lnTo>
                  <a:pt x="265075" y="183691"/>
                </a:lnTo>
                <a:lnTo>
                  <a:pt x="258111" y="193461"/>
                </a:lnTo>
                <a:close/>
              </a:path>
              <a:path w="296544" h="447675">
                <a:moveTo>
                  <a:pt x="296238" y="447171"/>
                </a:moveTo>
                <a:lnTo>
                  <a:pt x="202276" y="447171"/>
                </a:lnTo>
                <a:lnTo>
                  <a:pt x="185278" y="445941"/>
                </a:lnTo>
                <a:lnTo>
                  <a:pt x="175288" y="440760"/>
                </a:lnTo>
                <a:lnTo>
                  <a:pt x="170569" y="429389"/>
                </a:lnTo>
                <a:lnTo>
                  <a:pt x="169504" y="411631"/>
                </a:lnTo>
                <a:lnTo>
                  <a:pt x="169382" y="315807"/>
                </a:lnTo>
                <a:lnTo>
                  <a:pt x="167375" y="297132"/>
                </a:lnTo>
                <a:lnTo>
                  <a:pt x="160505" y="283952"/>
                </a:lnTo>
                <a:lnTo>
                  <a:pt x="147497" y="276139"/>
                </a:lnTo>
                <a:lnTo>
                  <a:pt x="127076" y="273563"/>
                </a:lnTo>
                <a:lnTo>
                  <a:pt x="271298" y="273563"/>
                </a:lnTo>
                <a:lnTo>
                  <a:pt x="273133" y="282551"/>
                </a:lnTo>
                <a:lnTo>
                  <a:pt x="277642" y="390765"/>
                </a:lnTo>
                <a:lnTo>
                  <a:pt x="279762" y="411631"/>
                </a:lnTo>
                <a:lnTo>
                  <a:pt x="283710" y="424378"/>
                </a:lnTo>
                <a:lnTo>
                  <a:pt x="289286" y="430978"/>
                </a:lnTo>
                <a:lnTo>
                  <a:pt x="296238" y="432860"/>
                </a:lnTo>
                <a:lnTo>
                  <a:pt x="296238" y="447171"/>
                </a:lnTo>
                <a:close/>
              </a:path>
            </a:pathLst>
          </a:custGeom>
          <a:solidFill>
            <a:srgbClr val="5B66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7936" y="5873305"/>
            <a:ext cx="5114924" cy="3162299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7880857" y="2463314"/>
            <a:ext cx="727075" cy="785495"/>
            <a:chOff x="7880857" y="2463314"/>
            <a:chExt cx="727075" cy="785495"/>
          </a:xfrm>
        </p:grpSpPr>
        <p:sp>
          <p:nvSpPr>
            <p:cNvPr id="13" name="object 13"/>
            <p:cNvSpPr/>
            <p:nvPr/>
          </p:nvSpPr>
          <p:spPr>
            <a:xfrm>
              <a:off x="7880846" y="2773196"/>
              <a:ext cx="412115" cy="475615"/>
            </a:xfrm>
            <a:custGeom>
              <a:avLst/>
              <a:gdLst/>
              <a:ahLst/>
              <a:cxnLst/>
              <a:rect l="l" t="t" r="r" b="b"/>
              <a:pathLst>
                <a:path w="412115" h="475614">
                  <a:moveTo>
                    <a:pt x="411975" y="118833"/>
                  </a:moveTo>
                  <a:lnTo>
                    <a:pt x="343369" y="79260"/>
                  </a:lnTo>
                  <a:lnTo>
                    <a:pt x="341185" y="78003"/>
                  </a:lnTo>
                  <a:lnTo>
                    <a:pt x="341185" y="158419"/>
                  </a:lnTo>
                  <a:lnTo>
                    <a:pt x="341185" y="315645"/>
                  </a:lnTo>
                  <a:lnTo>
                    <a:pt x="204787" y="394804"/>
                  </a:lnTo>
                  <a:lnTo>
                    <a:pt x="68402" y="315645"/>
                  </a:lnTo>
                  <a:lnTo>
                    <a:pt x="68402" y="158419"/>
                  </a:lnTo>
                  <a:lnTo>
                    <a:pt x="204787" y="79260"/>
                  </a:lnTo>
                  <a:lnTo>
                    <a:pt x="341185" y="158419"/>
                  </a:lnTo>
                  <a:lnTo>
                    <a:pt x="341185" y="78003"/>
                  </a:lnTo>
                  <a:lnTo>
                    <a:pt x="205994" y="0"/>
                  </a:lnTo>
                  <a:lnTo>
                    <a:pt x="0" y="118833"/>
                  </a:lnTo>
                  <a:lnTo>
                    <a:pt x="0" y="356527"/>
                  </a:lnTo>
                  <a:lnTo>
                    <a:pt x="205994" y="475373"/>
                  </a:lnTo>
                  <a:lnTo>
                    <a:pt x="345617" y="394804"/>
                  </a:lnTo>
                  <a:lnTo>
                    <a:pt x="411975" y="356527"/>
                  </a:lnTo>
                  <a:lnTo>
                    <a:pt x="411975" y="118833"/>
                  </a:lnTo>
                  <a:close/>
                </a:path>
              </a:pathLst>
            </a:custGeom>
            <a:solidFill>
              <a:srgbClr val="F02A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3230" y="2618065"/>
              <a:ext cx="364307" cy="33208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360120" y="2618349"/>
              <a:ext cx="247650" cy="287655"/>
            </a:xfrm>
            <a:custGeom>
              <a:avLst/>
              <a:gdLst/>
              <a:ahLst/>
              <a:cxnLst/>
              <a:rect l="l" t="t" r="r" b="b"/>
              <a:pathLst>
                <a:path w="247650" h="287655">
                  <a:moveTo>
                    <a:pt x="123828" y="287038"/>
                  </a:moveTo>
                  <a:lnTo>
                    <a:pt x="0" y="215852"/>
                  </a:lnTo>
                  <a:lnTo>
                    <a:pt x="0" y="71086"/>
                  </a:lnTo>
                  <a:lnTo>
                    <a:pt x="123728" y="0"/>
                  </a:lnTo>
                  <a:lnTo>
                    <a:pt x="247457" y="71086"/>
                  </a:lnTo>
                  <a:lnTo>
                    <a:pt x="247457" y="80558"/>
                  </a:lnTo>
                  <a:lnTo>
                    <a:pt x="123629" y="80558"/>
                  </a:lnTo>
                  <a:lnTo>
                    <a:pt x="68394" y="112163"/>
                  </a:lnTo>
                  <a:lnTo>
                    <a:pt x="68394" y="174975"/>
                  </a:lnTo>
                  <a:lnTo>
                    <a:pt x="123629" y="206580"/>
                  </a:lnTo>
                  <a:lnTo>
                    <a:pt x="247457" y="206580"/>
                  </a:lnTo>
                  <a:lnTo>
                    <a:pt x="247457" y="214556"/>
                  </a:lnTo>
                  <a:lnTo>
                    <a:pt x="123828" y="287038"/>
                  </a:lnTo>
                  <a:close/>
                </a:path>
                <a:path w="247650" h="287655">
                  <a:moveTo>
                    <a:pt x="247457" y="206580"/>
                  </a:moveTo>
                  <a:lnTo>
                    <a:pt x="123629" y="206580"/>
                  </a:lnTo>
                  <a:lnTo>
                    <a:pt x="178863" y="174975"/>
                  </a:lnTo>
                  <a:lnTo>
                    <a:pt x="178863" y="112163"/>
                  </a:lnTo>
                  <a:lnTo>
                    <a:pt x="123629" y="80558"/>
                  </a:lnTo>
                  <a:lnTo>
                    <a:pt x="247457" y="80558"/>
                  </a:lnTo>
                  <a:lnTo>
                    <a:pt x="247457" y="206580"/>
                  </a:lnTo>
                  <a:close/>
                </a:path>
              </a:pathLst>
            </a:custGeom>
            <a:solidFill>
              <a:srgbClr val="F02A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11565" y="2486345"/>
              <a:ext cx="207577" cy="24097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091625" y="2463314"/>
              <a:ext cx="247650" cy="287020"/>
            </a:xfrm>
            <a:custGeom>
              <a:avLst/>
              <a:gdLst/>
              <a:ahLst/>
              <a:cxnLst/>
              <a:rect l="l" t="t" r="r" b="b"/>
              <a:pathLst>
                <a:path w="247650" h="287019">
                  <a:moveTo>
                    <a:pt x="123728" y="286939"/>
                  </a:moveTo>
                  <a:lnTo>
                    <a:pt x="0" y="215752"/>
                  </a:lnTo>
                  <a:lnTo>
                    <a:pt x="0" y="71086"/>
                  </a:lnTo>
                  <a:lnTo>
                    <a:pt x="123629" y="0"/>
                  </a:lnTo>
                  <a:lnTo>
                    <a:pt x="247358" y="71086"/>
                  </a:lnTo>
                  <a:lnTo>
                    <a:pt x="247358" y="80458"/>
                  </a:lnTo>
                  <a:lnTo>
                    <a:pt x="123629" y="80458"/>
                  </a:lnTo>
                  <a:lnTo>
                    <a:pt x="68394" y="112063"/>
                  </a:lnTo>
                  <a:lnTo>
                    <a:pt x="68394" y="174875"/>
                  </a:lnTo>
                  <a:lnTo>
                    <a:pt x="123629" y="206480"/>
                  </a:lnTo>
                  <a:lnTo>
                    <a:pt x="247358" y="206480"/>
                  </a:lnTo>
                  <a:lnTo>
                    <a:pt x="247358" y="214456"/>
                  </a:lnTo>
                  <a:lnTo>
                    <a:pt x="123728" y="286939"/>
                  </a:lnTo>
                  <a:close/>
                </a:path>
                <a:path w="247650" h="287019">
                  <a:moveTo>
                    <a:pt x="247358" y="206480"/>
                  </a:moveTo>
                  <a:lnTo>
                    <a:pt x="123629" y="206480"/>
                  </a:lnTo>
                  <a:lnTo>
                    <a:pt x="178963" y="174875"/>
                  </a:lnTo>
                  <a:lnTo>
                    <a:pt x="178963" y="112063"/>
                  </a:lnTo>
                  <a:lnTo>
                    <a:pt x="123629" y="80458"/>
                  </a:lnTo>
                  <a:lnTo>
                    <a:pt x="247358" y="80458"/>
                  </a:lnTo>
                  <a:lnTo>
                    <a:pt x="247358" y="206480"/>
                  </a:lnTo>
                  <a:close/>
                </a:path>
              </a:pathLst>
            </a:custGeom>
            <a:solidFill>
              <a:srgbClr val="F02A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461720" y="2504021"/>
            <a:ext cx="704622" cy="703580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11433026" y="4415241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441" y="85441"/>
                </a:moveTo>
                <a:lnTo>
                  <a:pt x="0" y="85441"/>
                </a:lnTo>
                <a:lnTo>
                  <a:pt x="0" y="0"/>
                </a:lnTo>
                <a:lnTo>
                  <a:pt x="85441" y="0"/>
                </a:lnTo>
                <a:lnTo>
                  <a:pt x="85441" y="85441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80750" y="4562728"/>
            <a:ext cx="390525" cy="590550"/>
          </a:xfrm>
          <a:custGeom>
            <a:avLst/>
            <a:gdLst/>
            <a:ahLst/>
            <a:cxnLst/>
            <a:rect l="l" t="t" r="r" b="b"/>
            <a:pathLst>
              <a:path w="390525" h="590550">
                <a:moveTo>
                  <a:pt x="390067" y="0"/>
                </a:moveTo>
                <a:lnTo>
                  <a:pt x="0" y="0"/>
                </a:lnTo>
                <a:lnTo>
                  <a:pt x="0" y="86360"/>
                </a:lnTo>
                <a:lnTo>
                  <a:pt x="0" y="294640"/>
                </a:lnTo>
                <a:lnTo>
                  <a:pt x="0" y="295910"/>
                </a:lnTo>
                <a:lnTo>
                  <a:pt x="85445" y="295910"/>
                </a:lnTo>
                <a:lnTo>
                  <a:pt x="85445" y="590550"/>
                </a:lnTo>
                <a:lnTo>
                  <a:pt x="170980" y="590550"/>
                </a:lnTo>
                <a:lnTo>
                  <a:pt x="170980" y="295910"/>
                </a:lnTo>
                <a:lnTo>
                  <a:pt x="170980" y="294640"/>
                </a:lnTo>
                <a:lnTo>
                  <a:pt x="85445" y="294640"/>
                </a:lnTo>
                <a:lnTo>
                  <a:pt x="85445" y="86360"/>
                </a:lnTo>
                <a:lnTo>
                  <a:pt x="304634" y="86360"/>
                </a:lnTo>
                <a:lnTo>
                  <a:pt x="304634" y="294640"/>
                </a:lnTo>
                <a:lnTo>
                  <a:pt x="219100" y="294640"/>
                </a:lnTo>
                <a:lnTo>
                  <a:pt x="219100" y="295910"/>
                </a:lnTo>
                <a:lnTo>
                  <a:pt x="219100" y="590550"/>
                </a:lnTo>
                <a:lnTo>
                  <a:pt x="304634" y="590550"/>
                </a:lnTo>
                <a:lnTo>
                  <a:pt x="304634" y="295910"/>
                </a:lnTo>
                <a:lnTo>
                  <a:pt x="390067" y="295910"/>
                </a:lnTo>
                <a:lnTo>
                  <a:pt x="390067" y="294640"/>
                </a:lnTo>
                <a:lnTo>
                  <a:pt x="390067" y="86360"/>
                </a:lnTo>
                <a:lnTo>
                  <a:pt x="390067" y="0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832550" y="6255117"/>
            <a:ext cx="546100" cy="778510"/>
          </a:xfrm>
          <a:custGeom>
            <a:avLst/>
            <a:gdLst/>
            <a:ahLst/>
            <a:cxnLst/>
            <a:rect l="l" t="t" r="r" b="b"/>
            <a:pathLst>
              <a:path w="546100" h="778509">
                <a:moveTo>
                  <a:pt x="335102" y="232765"/>
                </a:moveTo>
                <a:lnTo>
                  <a:pt x="211277" y="232765"/>
                </a:lnTo>
                <a:lnTo>
                  <a:pt x="211277" y="356590"/>
                </a:lnTo>
                <a:lnTo>
                  <a:pt x="335102" y="356590"/>
                </a:lnTo>
                <a:lnTo>
                  <a:pt x="335102" y="232765"/>
                </a:lnTo>
                <a:close/>
              </a:path>
              <a:path w="546100" h="778509">
                <a:moveTo>
                  <a:pt x="546049" y="289407"/>
                </a:moveTo>
                <a:lnTo>
                  <a:pt x="542950" y="242735"/>
                </a:lnTo>
                <a:lnTo>
                  <a:pt x="533336" y="197142"/>
                </a:lnTo>
                <a:lnTo>
                  <a:pt x="517347" y="154051"/>
                </a:lnTo>
                <a:lnTo>
                  <a:pt x="495033" y="114604"/>
                </a:lnTo>
                <a:lnTo>
                  <a:pt x="470877" y="85445"/>
                </a:lnTo>
                <a:lnTo>
                  <a:pt x="470877" y="293801"/>
                </a:lnTo>
                <a:lnTo>
                  <a:pt x="465569" y="337985"/>
                </a:lnTo>
                <a:lnTo>
                  <a:pt x="452005" y="379958"/>
                </a:lnTo>
                <a:lnTo>
                  <a:pt x="430060" y="417652"/>
                </a:lnTo>
                <a:lnTo>
                  <a:pt x="273138" y="644283"/>
                </a:lnTo>
                <a:lnTo>
                  <a:pt x="115417" y="416547"/>
                </a:lnTo>
                <a:lnTo>
                  <a:pt x="94157" y="379603"/>
                </a:lnTo>
                <a:lnTo>
                  <a:pt x="81076" y="337985"/>
                </a:lnTo>
                <a:lnTo>
                  <a:pt x="76047" y="293801"/>
                </a:lnTo>
                <a:lnTo>
                  <a:pt x="78930" y="249186"/>
                </a:lnTo>
                <a:lnTo>
                  <a:pt x="89598" y="206260"/>
                </a:lnTo>
                <a:lnTo>
                  <a:pt x="107899" y="167157"/>
                </a:lnTo>
                <a:lnTo>
                  <a:pt x="133845" y="133883"/>
                </a:lnTo>
                <a:lnTo>
                  <a:pt x="163995" y="109156"/>
                </a:lnTo>
                <a:lnTo>
                  <a:pt x="197853" y="91059"/>
                </a:lnTo>
                <a:lnTo>
                  <a:pt x="197993" y="91059"/>
                </a:lnTo>
                <a:lnTo>
                  <a:pt x="234734" y="79933"/>
                </a:lnTo>
                <a:lnTo>
                  <a:pt x="235419" y="79933"/>
                </a:lnTo>
                <a:lnTo>
                  <a:pt x="273659" y="76200"/>
                </a:lnTo>
                <a:lnTo>
                  <a:pt x="311924" y="79933"/>
                </a:lnTo>
                <a:lnTo>
                  <a:pt x="348665" y="91059"/>
                </a:lnTo>
                <a:lnTo>
                  <a:pt x="382485" y="109156"/>
                </a:lnTo>
                <a:lnTo>
                  <a:pt x="412559" y="133883"/>
                </a:lnTo>
                <a:lnTo>
                  <a:pt x="438810" y="167398"/>
                </a:lnTo>
                <a:lnTo>
                  <a:pt x="457377" y="206552"/>
                </a:lnTo>
                <a:lnTo>
                  <a:pt x="468109" y="249351"/>
                </a:lnTo>
                <a:lnTo>
                  <a:pt x="470877" y="293801"/>
                </a:lnTo>
                <a:lnTo>
                  <a:pt x="470877" y="85445"/>
                </a:lnTo>
                <a:lnTo>
                  <a:pt x="466318" y="79933"/>
                </a:lnTo>
                <a:lnTo>
                  <a:pt x="461708" y="76149"/>
                </a:lnTo>
                <a:lnTo>
                  <a:pt x="424764" y="45783"/>
                </a:lnTo>
                <a:lnTo>
                  <a:pt x="377850" y="20675"/>
                </a:lnTo>
                <a:lnTo>
                  <a:pt x="326898" y="5245"/>
                </a:lnTo>
                <a:lnTo>
                  <a:pt x="273138" y="0"/>
                </a:lnTo>
                <a:lnTo>
                  <a:pt x="219392" y="5245"/>
                </a:lnTo>
                <a:lnTo>
                  <a:pt x="168478" y="20675"/>
                </a:lnTo>
                <a:lnTo>
                  <a:pt x="121551" y="45783"/>
                </a:lnTo>
                <a:lnTo>
                  <a:pt x="79971" y="79933"/>
                </a:lnTo>
                <a:lnTo>
                  <a:pt x="51231" y="114604"/>
                </a:lnTo>
                <a:lnTo>
                  <a:pt x="28892" y="154051"/>
                </a:lnTo>
                <a:lnTo>
                  <a:pt x="12839" y="197142"/>
                </a:lnTo>
                <a:lnTo>
                  <a:pt x="3187" y="242595"/>
                </a:lnTo>
                <a:lnTo>
                  <a:pt x="0" y="289166"/>
                </a:lnTo>
                <a:lnTo>
                  <a:pt x="12" y="289407"/>
                </a:lnTo>
                <a:lnTo>
                  <a:pt x="3352" y="335559"/>
                </a:lnTo>
                <a:lnTo>
                  <a:pt x="3441" y="335953"/>
                </a:lnTo>
                <a:lnTo>
                  <a:pt x="13347" y="380504"/>
                </a:lnTo>
                <a:lnTo>
                  <a:pt x="30048" y="422744"/>
                </a:lnTo>
                <a:lnTo>
                  <a:pt x="53555" y="461010"/>
                </a:lnTo>
                <a:lnTo>
                  <a:pt x="273138" y="778065"/>
                </a:lnTo>
                <a:lnTo>
                  <a:pt x="365772" y="644283"/>
                </a:lnTo>
                <a:lnTo>
                  <a:pt x="491832" y="462216"/>
                </a:lnTo>
                <a:lnTo>
                  <a:pt x="515543" y="423621"/>
                </a:lnTo>
                <a:lnTo>
                  <a:pt x="532434" y="381114"/>
                </a:lnTo>
                <a:lnTo>
                  <a:pt x="542569" y="335953"/>
                </a:lnTo>
                <a:lnTo>
                  <a:pt x="542594" y="335559"/>
                </a:lnTo>
                <a:lnTo>
                  <a:pt x="546049" y="289407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47393" y="6307568"/>
            <a:ext cx="793750" cy="666750"/>
          </a:xfrm>
          <a:custGeom>
            <a:avLst/>
            <a:gdLst/>
            <a:ahLst/>
            <a:cxnLst/>
            <a:rect l="l" t="t" r="r" b="b"/>
            <a:pathLst>
              <a:path w="793750" h="666750">
                <a:moveTo>
                  <a:pt x="489978" y="137287"/>
                </a:moveTo>
                <a:lnTo>
                  <a:pt x="480504" y="93611"/>
                </a:lnTo>
                <a:lnTo>
                  <a:pt x="459384" y="56781"/>
                </a:lnTo>
                <a:lnTo>
                  <a:pt x="458063" y="54495"/>
                </a:lnTo>
                <a:lnTo>
                  <a:pt x="432117" y="31153"/>
                </a:lnTo>
                <a:lnTo>
                  <a:pt x="432117" y="161302"/>
                </a:lnTo>
                <a:lnTo>
                  <a:pt x="419303" y="194271"/>
                </a:lnTo>
                <a:lnTo>
                  <a:pt x="335457" y="324485"/>
                </a:lnTo>
                <a:lnTo>
                  <a:pt x="304749" y="304723"/>
                </a:lnTo>
                <a:lnTo>
                  <a:pt x="304749" y="372135"/>
                </a:lnTo>
                <a:lnTo>
                  <a:pt x="220891" y="502348"/>
                </a:lnTo>
                <a:lnTo>
                  <a:pt x="181571" y="535825"/>
                </a:lnTo>
                <a:lnTo>
                  <a:pt x="147294" y="543280"/>
                </a:lnTo>
                <a:lnTo>
                  <a:pt x="130022" y="541883"/>
                </a:lnTo>
                <a:lnTo>
                  <a:pt x="83845" y="518147"/>
                </a:lnTo>
                <a:lnTo>
                  <a:pt x="58775" y="472935"/>
                </a:lnTo>
                <a:lnTo>
                  <a:pt x="56730" y="455460"/>
                </a:lnTo>
                <a:lnTo>
                  <a:pt x="58127" y="438150"/>
                </a:lnTo>
                <a:lnTo>
                  <a:pt x="62903" y="421474"/>
                </a:lnTo>
                <a:lnTo>
                  <a:pt x="70942" y="405841"/>
                </a:lnTo>
                <a:lnTo>
                  <a:pt x="154787" y="275628"/>
                </a:lnTo>
                <a:lnTo>
                  <a:pt x="304749" y="372135"/>
                </a:lnTo>
                <a:lnTo>
                  <a:pt x="304749" y="304723"/>
                </a:lnTo>
                <a:lnTo>
                  <a:pt x="259549" y="275628"/>
                </a:lnTo>
                <a:lnTo>
                  <a:pt x="185496" y="227977"/>
                </a:lnTo>
                <a:lnTo>
                  <a:pt x="269354" y="97764"/>
                </a:lnTo>
                <a:lnTo>
                  <a:pt x="308673" y="64287"/>
                </a:lnTo>
                <a:lnTo>
                  <a:pt x="338137" y="56781"/>
                </a:lnTo>
                <a:lnTo>
                  <a:pt x="344525" y="56781"/>
                </a:lnTo>
                <a:lnTo>
                  <a:pt x="392582" y="71043"/>
                </a:lnTo>
                <a:lnTo>
                  <a:pt x="431368" y="127127"/>
                </a:lnTo>
                <a:lnTo>
                  <a:pt x="432117" y="161302"/>
                </a:lnTo>
                <a:lnTo>
                  <a:pt x="432117" y="31153"/>
                </a:lnTo>
                <a:lnTo>
                  <a:pt x="423392" y="23291"/>
                </a:lnTo>
                <a:lnTo>
                  <a:pt x="397738" y="10083"/>
                </a:lnTo>
                <a:lnTo>
                  <a:pt x="370433" y="2286"/>
                </a:lnTo>
                <a:lnTo>
                  <a:pt x="342138" y="0"/>
                </a:lnTo>
                <a:lnTo>
                  <a:pt x="313512" y="3340"/>
                </a:lnTo>
                <a:lnTo>
                  <a:pt x="261251" y="25958"/>
                </a:lnTo>
                <a:lnTo>
                  <a:pt x="221691" y="66954"/>
                </a:lnTo>
                <a:lnTo>
                  <a:pt x="23291" y="375031"/>
                </a:lnTo>
                <a:lnTo>
                  <a:pt x="2286" y="427990"/>
                </a:lnTo>
                <a:lnTo>
                  <a:pt x="0" y="456285"/>
                </a:lnTo>
                <a:lnTo>
                  <a:pt x="3352" y="484898"/>
                </a:lnTo>
                <a:lnTo>
                  <a:pt x="25920" y="537108"/>
                </a:lnTo>
                <a:lnTo>
                  <a:pt x="66954" y="576732"/>
                </a:lnTo>
                <a:lnTo>
                  <a:pt x="104876" y="594144"/>
                </a:lnTo>
                <a:lnTo>
                  <a:pt x="145719" y="600062"/>
                </a:lnTo>
                <a:lnTo>
                  <a:pt x="153517" y="599846"/>
                </a:lnTo>
                <a:lnTo>
                  <a:pt x="204368" y="587844"/>
                </a:lnTo>
                <a:lnTo>
                  <a:pt x="250837" y="555675"/>
                </a:lnTo>
                <a:lnTo>
                  <a:pt x="260654" y="543280"/>
                </a:lnTo>
                <a:lnTo>
                  <a:pt x="268757" y="533057"/>
                </a:lnTo>
                <a:lnTo>
                  <a:pt x="403072" y="324485"/>
                </a:lnTo>
                <a:lnTo>
                  <a:pt x="466852" y="225463"/>
                </a:lnTo>
                <a:lnTo>
                  <a:pt x="485736" y="182194"/>
                </a:lnTo>
                <a:lnTo>
                  <a:pt x="489978" y="137287"/>
                </a:lnTo>
                <a:close/>
              </a:path>
              <a:path w="793750" h="666750">
                <a:moveTo>
                  <a:pt x="793559" y="480809"/>
                </a:moveTo>
                <a:lnTo>
                  <a:pt x="786942" y="431609"/>
                </a:lnTo>
                <a:lnTo>
                  <a:pt x="768197" y="387273"/>
                </a:lnTo>
                <a:lnTo>
                  <a:pt x="743483" y="355295"/>
                </a:lnTo>
                <a:lnTo>
                  <a:pt x="736752" y="347840"/>
                </a:lnTo>
                <a:lnTo>
                  <a:pt x="736752" y="480809"/>
                </a:lnTo>
                <a:lnTo>
                  <a:pt x="729119" y="524433"/>
                </a:lnTo>
                <a:lnTo>
                  <a:pt x="708050" y="561670"/>
                </a:lnTo>
                <a:lnTo>
                  <a:pt x="676224" y="589864"/>
                </a:lnTo>
                <a:lnTo>
                  <a:pt x="636346" y="606336"/>
                </a:lnTo>
                <a:lnTo>
                  <a:pt x="636346" y="355295"/>
                </a:lnTo>
                <a:lnTo>
                  <a:pt x="676262" y="371767"/>
                </a:lnTo>
                <a:lnTo>
                  <a:pt x="708088" y="399961"/>
                </a:lnTo>
                <a:lnTo>
                  <a:pt x="729132" y="437197"/>
                </a:lnTo>
                <a:lnTo>
                  <a:pt x="736752" y="480809"/>
                </a:lnTo>
                <a:lnTo>
                  <a:pt x="736752" y="347840"/>
                </a:lnTo>
                <a:lnTo>
                  <a:pt x="701573" y="320649"/>
                </a:lnTo>
                <a:lnTo>
                  <a:pt x="657237" y="301917"/>
                </a:lnTo>
                <a:lnTo>
                  <a:pt x="607936" y="295275"/>
                </a:lnTo>
                <a:lnTo>
                  <a:pt x="579513" y="299110"/>
                </a:lnTo>
                <a:lnTo>
                  <a:pt x="579513" y="355295"/>
                </a:lnTo>
                <a:lnTo>
                  <a:pt x="579513" y="606336"/>
                </a:lnTo>
                <a:lnTo>
                  <a:pt x="579272" y="606336"/>
                </a:lnTo>
                <a:lnTo>
                  <a:pt x="539369" y="589864"/>
                </a:lnTo>
                <a:lnTo>
                  <a:pt x="539496" y="589864"/>
                </a:lnTo>
                <a:lnTo>
                  <a:pt x="507733" y="561670"/>
                </a:lnTo>
                <a:lnTo>
                  <a:pt x="489953" y="530212"/>
                </a:lnTo>
                <a:lnTo>
                  <a:pt x="486714" y="524433"/>
                </a:lnTo>
                <a:lnTo>
                  <a:pt x="479120" y="480809"/>
                </a:lnTo>
                <a:lnTo>
                  <a:pt x="486740" y="437197"/>
                </a:lnTo>
                <a:lnTo>
                  <a:pt x="507822" y="399961"/>
                </a:lnTo>
                <a:lnTo>
                  <a:pt x="539648" y="371767"/>
                </a:lnTo>
                <a:lnTo>
                  <a:pt x="579513" y="355295"/>
                </a:lnTo>
                <a:lnTo>
                  <a:pt x="579513" y="299110"/>
                </a:lnTo>
                <a:lnTo>
                  <a:pt x="514299" y="320649"/>
                </a:lnTo>
                <a:lnTo>
                  <a:pt x="476719" y="349694"/>
                </a:lnTo>
                <a:lnTo>
                  <a:pt x="447662" y="387273"/>
                </a:lnTo>
                <a:lnTo>
                  <a:pt x="428929" y="431609"/>
                </a:lnTo>
                <a:lnTo>
                  <a:pt x="422300" y="480809"/>
                </a:lnTo>
                <a:lnTo>
                  <a:pt x="428929" y="530212"/>
                </a:lnTo>
                <a:lnTo>
                  <a:pt x="447662" y="574548"/>
                </a:lnTo>
                <a:lnTo>
                  <a:pt x="476719" y="612127"/>
                </a:lnTo>
                <a:lnTo>
                  <a:pt x="514299" y="641184"/>
                </a:lnTo>
                <a:lnTo>
                  <a:pt x="558634" y="659917"/>
                </a:lnTo>
                <a:lnTo>
                  <a:pt x="607936" y="666559"/>
                </a:lnTo>
                <a:lnTo>
                  <a:pt x="657237" y="659917"/>
                </a:lnTo>
                <a:lnTo>
                  <a:pt x="701573" y="641184"/>
                </a:lnTo>
                <a:lnTo>
                  <a:pt x="739152" y="612127"/>
                </a:lnTo>
                <a:lnTo>
                  <a:pt x="768197" y="574548"/>
                </a:lnTo>
                <a:lnTo>
                  <a:pt x="786942" y="530212"/>
                </a:lnTo>
                <a:lnTo>
                  <a:pt x="793559" y="480809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469755" y="4394542"/>
            <a:ext cx="687705" cy="687705"/>
          </a:xfrm>
          <a:custGeom>
            <a:avLst/>
            <a:gdLst/>
            <a:ahLst/>
            <a:cxnLst/>
            <a:rect l="l" t="t" r="r" b="b"/>
            <a:pathLst>
              <a:path w="687704" h="687704">
                <a:moveTo>
                  <a:pt x="487235" y="301853"/>
                </a:moveTo>
                <a:lnTo>
                  <a:pt x="388835" y="301853"/>
                </a:lnTo>
                <a:lnTo>
                  <a:pt x="388835" y="205333"/>
                </a:lnTo>
                <a:lnTo>
                  <a:pt x="299199" y="205333"/>
                </a:lnTo>
                <a:lnTo>
                  <a:pt x="299199" y="301853"/>
                </a:lnTo>
                <a:lnTo>
                  <a:pt x="200304" y="301853"/>
                </a:lnTo>
                <a:lnTo>
                  <a:pt x="200304" y="385673"/>
                </a:lnTo>
                <a:lnTo>
                  <a:pt x="299199" y="385673"/>
                </a:lnTo>
                <a:lnTo>
                  <a:pt x="299199" y="482193"/>
                </a:lnTo>
                <a:lnTo>
                  <a:pt x="388835" y="482193"/>
                </a:lnTo>
                <a:lnTo>
                  <a:pt x="388835" y="385673"/>
                </a:lnTo>
                <a:lnTo>
                  <a:pt x="487235" y="385673"/>
                </a:lnTo>
                <a:lnTo>
                  <a:pt x="487235" y="301853"/>
                </a:lnTo>
                <a:close/>
              </a:path>
              <a:path w="687704" h="687704">
                <a:moveTo>
                  <a:pt x="687539" y="343763"/>
                </a:moveTo>
                <a:lnTo>
                  <a:pt x="684403" y="297129"/>
                </a:lnTo>
                <a:lnTo>
                  <a:pt x="675259" y="252387"/>
                </a:lnTo>
                <a:lnTo>
                  <a:pt x="660514" y="209969"/>
                </a:lnTo>
                <a:lnTo>
                  <a:pt x="640600" y="170268"/>
                </a:lnTo>
                <a:lnTo>
                  <a:pt x="616343" y="134366"/>
                </a:lnTo>
                <a:lnTo>
                  <a:pt x="616343" y="343763"/>
                </a:lnTo>
                <a:lnTo>
                  <a:pt x="611949" y="392785"/>
                </a:lnTo>
                <a:lnTo>
                  <a:pt x="599287" y="438848"/>
                </a:lnTo>
                <a:lnTo>
                  <a:pt x="579120" y="481291"/>
                </a:lnTo>
                <a:lnTo>
                  <a:pt x="552208" y="519328"/>
                </a:lnTo>
                <a:lnTo>
                  <a:pt x="519341" y="552183"/>
                </a:lnTo>
                <a:lnTo>
                  <a:pt x="481291" y="579094"/>
                </a:lnTo>
                <a:lnTo>
                  <a:pt x="438823" y="599274"/>
                </a:lnTo>
                <a:lnTo>
                  <a:pt x="392722" y="611949"/>
                </a:lnTo>
                <a:lnTo>
                  <a:pt x="343763" y="616343"/>
                </a:lnTo>
                <a:lnTo>
                  <a:pt x="294855" y="611949"/>
                </a:lnTo>
                <a:lnTo>
                  <a:pt x="248780" y="599274"/>
                </a:lnTo>
                <a:lnTo>
                  <a:pt x="206324" y="579094"/>
                </a:lnTo>
                <a:lnTo>
                  <a:pt x="168275" y="552183"/>
                </a:lnTo>
                <a:lnTo>
                  <a:pt x="135394" y="519328"/>
                </a:lnTo>
                <a:lnTo>
                  <a:pt x="108470" y="481291"/>
                </a:lnTo>
                <a:lnTo>
                  <a:pt x="88277" y="438848"/>
                </a:lnTo>
                <a:lnTo>
                  <a:pt x="75590" y="392785"/>
                </a:lnTo>
                <a:lnTo>
                  <a:pt x="71196" y="343763"/>
                </a:lnTo>
                <a:lnTo>
                  <a:pt x="75590" y="294919"/>
                </a:lnTo>
                <a:lnTo>
                  <a:pt x="88277" y="248831"/>
                </a:lnTo>
                <a:lnTo>
                  <a:pt x="108470" y="206375"/>
                </a:lnTo>
                <a:lnTo>
                  <a:pt x="135394" y="168325"/>
                </a:lnTo>
                <a:lnTo>
                  <a:pt x="168275" y="135458"/>
                </a:lnTo>
                <a:lnTo>
                  <a:pt x="206324" y="108546"/>
                </a:lnTo>
                <a:lnTo>
                  <a:pt x="248780" y="88353"/>
                </a:lnTo>
                <a:lnTo>
                  <a:pt x="294855" y="75679"/>
                </a:lnTo>
                <a:lnTo>
                  <a:pt x="343763" y="71285"/>
                </a:lnTo>
                <a:lnTo>
                  <a:pt x="392709" y="75679"/>
                </a:lnTo>
                <a:lnTo>
                  <a:pt x="438797" y="88353"/>
                </a:lnTo>
                <a:lnTo>
                  <a:pt x="481266" y="108546"/>
                </a:lnTo>
                <a:lnTo>
                  <a:pt x="519315" y="135458"/>
                </a:lnTo>
                <a:lnTo>
                  <a:pt x="552183" y="168325"/>
                </a:lnTo>
                <a:lnTo>
                  <a:pt x="579094" y="206375"/>
                </a:lnTo>
                <a:lnTo>
                  <a:pt x="599274" y="248831"/>
                </a:lnTo>
                <a:lnTo>
                  <a:pt x="611949" y="294919"/>
                </a:lnTo>
                <a:lnTo>
                  <a:pt x="616343" y="343763"/>
                </a:lnTo>
                <a:lnTo>
                  <a:pt x="616343" y="134366"/>
                </a:lnTo>
                <a:lnTo>
                  <a:pt x="615899" y="133705"/>
                </a:lnTo>
                <a:lnTo>
                  <a:pt x="586841" y="100698"/>
                </a:lnTo>
                <a:lnTo>
                  <a:pt x="553821" y="71628"/>
                </a:lnTo>
                <a:lnTo>
                  <a:pt x="553300" y="71285"/>
                </a:lnTo>
                <a:lnTo>
                  <a:pt x="517258" y="46939"/>
                </a:lnTo>
                <a:lnTo>
                  <a:pt x="477570" y="27012"/>
                </a:lnTo>
                <a:lnTo>
                  <a:pt x="435152" y="12280"/>
                </a:lnTo>
                <a:lnTo>
                  <a:pt x="390410" y="3136"/>
                </a:lnTo>
                <a:lnTo>
                  <a:pt x="343763" y="0"/>
                </a:lnTo>
                <a:lnTo>
                  <a:pt x="297103" y="3136"/>
                </a:lnTo>
                <a:lnTo>
                  <a:pt x="252361" y="12280"/>
                </a:lnTo>
                <a:lnTo>
                  <a:pt x="209931" y="27012"/>
                </a:lnTo>
                <a:lnTo>
                  <a:pt x="170230" y="46939"/>
                </a:lnTo>
                <a:lnTo>
                  <a:pt x="133667" y="71628"/>
                </a:lnTo>
                <a:lnTo>
                  <a:pt x="100660" y="100698"/>
                </a:lnTo>
                <a:lnTo>
                  <a:pt x="71602" y="133705"/>
                </a:lnTo>
                <a:lnTo>
                  <a:pt x="46913" y="170268"/>
                </a:lnTo>
                <a:lnTo>
                  <a:pt x="27000" y="209969"/>
                </a:lnTo>
                <a:lnTo>
                  <a:pt x="12280" y="252387"/>
                </a:lnTo>
                <a:lnTo>
                  <a:pt x="3136" y="297129"/>
                </a:lnTo>
                <a:lnTo>
                  <a:pt x="0" y="343763"/>
                </a:lnTo>
                <a:lnTo>
                  <a:pt x="3136" y="390410"/>
                </a:lnTo>
                <a:lnTo>
                  <a:pt x="12280" y="435140"/>
                </a:lnTo>
                <a:lnTo>
                  <a:pt x="27025" y="477570"/>
                </a:lnTo>
                <a:lnTo>
                  <a:pt x="46939" y="517258"/>
                </a:lnTo>
                <a:lnTo>
                  <a:pt x="71640" y="553821"/>
                </a:lnTo>
                <a:lnTo>
                  <a:pt x="100698" y="586841"/>
                </a:lnTo>
                <a:lnTo>
                  <a:pt x="133718" y="615899"/>
                </a:lnTo>
                <a:lnTo>
                  <a:pt x="170268" y="640588"/>
                </a:lnTo>
                <a:lnTo>
                  <a:pt x="209969" y="660514"/>
                </a:lnTo>
                <a:lnTo>
                  <a:pt x="252387" y="675259"/>
                </a:lnTo>
                <a:lnTo>
                  <a:pt x="297129" y="684390"/>
                </a:lnTo>
                <a:lnTo>
                  <a:pt x="343763" y="687539"/>
                </a:lnTo>
                <a:lnTo>
                  <a:pt x="390410" y="684390"/>
                </a:lnTo>
                <a:lnTo>
                  <a:pt x="435152" y="675259"/>
                </a:lnTo>
                <a:lnTo>
                  <a:pt x="477570" y="660514"/>
                </a:lnTo>
                <a:lnTo>
                  <a:pt x="517258" y="640588"/>
                </a:lnTo>
                <a:lnTo>
                  <a:pt x="553161" y="616343"/>
                </a:lnTo>
                <a:lnTo>
                  <a:pt x="553821" y="615899"/>
                </a:lnTo>
                <a:lnTo>
                  <a:pt x="586841" y="586841"/>
                </a:lnTo>
                <a:lnTo>
                  <a:pt x="615899" y="553821"/>
                </a:lnTo>
                <a:lnTo>
                  <a:pt x="640600" y="517258"/>
                </a:lnTo>
                <a:lnTo>
                  <a:pt x="660514" y="477570"/>
                </a:lnTo>
                <a:lnTo>
                  <a:pt x="675259" y="435140"/>
                </a:lnTo>
                <a:lnTo>
                  <a:pt x="684403" y="390410"/>
                </a:lnTo>
                <a:lnTo>
                  <a:pt x="687539" y="343763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18399" y="8206307"/>
            <a:ext cx="648335" cy="648335"/>
          </a:xfrm>
          <a:custGeom>
            <a:avLst/>
            <a:gdLst/>
            <a:ahLst/>
            <a:cxnLst/>
            <a:rect l="l" t="t" r="r" b="b"/>
            <a:pathLst>
              <a:path w="648334" h="648334">
                <a:moveTo>
                  <a:pt x="461505" y="457365"/>
                </a:moveTo>
                <a:lnTo>
                  <a:pt x="412915" y="386499"/>
                </a:lnTo>
                <a:lnTo>
                  <a:pt x="404037" y="373570"/>
                </a:lnTo>
                <a:lnTo>
                  <a:pt x="426173" y="359168"/>
                </a:lnTo>
                <a:lnTo>
                  <a:pt x="442556" y="340194"/>
                </a:lnTo>
                <a:lnTo>
                  <a:pt x="447789" y="328180"/>
                </a:lnTo>
                <a:lnTo>
                  <a:pt x="452729" y="316852"/>
                </a:lnTo>
                <a:lnTo>
                  <a:pt x="456209" y="289306"/>
                </a:lnTo>
                <a:lnTo>
                  <a:pt x="448297" y="250050"/>
                </a:lnTo>
                <a:lnTo>
                  <a:pt x="447954" y="248323"/>
                </a:lnTo>
                <a:lnTo>
                  <a:pt x="424294" y="217271"/>
                </a:lnTo>
                <a:lnTo>
                  <a:pt x="386994" y="197650"/>
                </a:lnTo>
                <a:lnTo>
                  <a:pt x="379984" y="196684"/>
                </a:lnTo>
                <a:lnTo>
                  <a:pt x="379984" y="289306"/>
                </a:lnTo>
                <a:lnTo>
                  <a:pt x="377063" y="305689"/>
                </a:lnTo>
                <a:lnTo>
                  <a:pt x="368287" y="317906"/>
                </a:lnTo>
                <a:lnTo>
                  <a:pt x="353669" y="325551"/>
                </a:lnTo>
                <a:lnTo>
                  <a:pt x="333184" y="328180"/>
                </a:lnTo>
                <a:lnTo>
                  <a:pt x="291287" y="328180"/>
                </a:lnTo>
                <a:lnTo>
                  <a:pt x="291287" y="250050"/>
                </a:lnTo>
                <a:lnTo>
                  <a:pt x="333197" y="250050"/>
                </a:lnTo>
                <a:lnTo>
                  <a:pt x="353669" y="252755"/>
                </a:lnTo>
                <a:lnTo>
                  <a:pt x="368287" y="260515"/>
                </a:lnTo>
                <a:lnTo>
                  <a:pt x="377063" y="272859"/>
                </a:lnTo>
                <a:lnTo>
                  <a:pt x="379984" y="289306"/>
                </a:lnTo>
                <a:lnTo>
                  <a:pt x="379984" y="196684"/>
                </a:lnTo>
                <a:lnTo>
                  <a:pt x="337807" y="190792"/>
                </a:lnTo>
                <a:lnTo>
                  <a:pt x="215887" y="190792"/>
                </a:lnTo>
                <a:lnTo>
                  <a:pt x="215887" y="457365"/>
                </a:lnTo>
                <a:lnTo>
                  <a:pt x="291287" y="457365"/>
                </a:lnTo>
                <a:lnTo>
                  <a:pt x="291287" y="386499"/>
                </a:lnTo>
                <a:lnTo>
                  <a:pt x="332333" y="386499"/>
                </a:lnTo>
                <a:lnTo>
                  <a:pt x="380733" y="457365"/>
                </a:lnTo>
                <a:lnTo>
                  <a:pt x="461505" y="457365"/>
                </a:lnTo>
                <a:close/>
              </a:path>
              <a:path w="648334" h="648334">
                <a:moveTo>
                  <a:pt x="648055" y="324027"/>
                </a:moveTo>
                <a:lnTo>
                  <a:pt x="644537" y="276161"/>
                </a:lnTo>
                <a:lnTo>
                  <a:pt x="634339" y="230466"/>
                </a:lnTo>
                <a:lnTo>
                  <a:pt x="617931" y="187452"/>
                </a:lnTo>
                <a:lnTo>
                  <a:pt x="595845" y="147612"/>
                </a:lnTo>
                <a:lnTo>
                  <a:pt x="582193" y="129527"/>
                </a:lnTo>
                <a:lnTo>
                  <a:pt x="582193" y="324027"/>
                </a:lnTo>
                <a:lnTo>
                  <a:pt x="578027" y="370357"/>
                </a:lnTo>
                <a:lnTo>
                  <a:pt x="566013" y="413994"/>
                </a:lnTo>
                <a:lnTo>
                  <a:pt x="546887" y="454202"/>
                </a:lnTo>
                <a:lnTo>
                  <a:pt x="521385" y="490245"/>
                </a:lnTo>
                <a:lnTo>
                  <a:pt x="490245" y="521385"/>
                </a:lnTo>
                <a:lnTo>
                  <a:pt x="454202" y="546887"/>
                </a:lnTo>
                <a:lnTo>
                  <a:pt x="413994" y="566013"/>
                </a:lnTo>
                <a:lnTo>
                  <a:pt x="370357" y="578027"/>
                </a:lnTo>
                <a:lnTo>
                  <a:pt x="324027" y="582206"/>
                </a:lnTo>
                <a:lnTo>
                  <a:pt x="277698" y="578027"/>
                </a:lnTo>
                <a:lnTo>
                  <a:pt x="234061" y="566013"/>
                </a:lnTo>
                <a:lnTo>
                  <a:pt x="193852" y="546887"/>
                </a:lnTo>
                <a:lnTo>
                  <a:pt x="157810" y="521385"/>
                </a:lnTo>
                <a:lnTo>
                  <a:pt x="126669" y="490245"/>
                </a:lnTo>
                <a:lnTo>
                  <a:pt x="101168" y="454202"/>
                </a:lnTo>
                <a:lnTo>
                  <a:pt x="82042" y="413994"/>
                </a:lnTo>
                <a:lnTo>
                  <a:pt x="70027" y="370357"/>
                </a:lnTo>
                <a:lnTo>
                  <a:pt x="65862" y="324027"/>
                </a:lnTo>
                <a:lnTo>
                  <a:pt x="70027" y="277698"/>
                </a:lnTo>
                <a:lnTo>
                  <a:pt x="82042" y="234061"/>
                </a:lnTo>
                <a:lnTo>
                  <a:pt x="101168" y="193852"/>
                </a:lnTo>
                <a:lnTo>
                  <a:pt x="126669" y="157810"/>
                </a:lnTo>
                <a:lnTo>
                  <a:pt x="157810" y="126682"/>
                </a:lnTo>
                <a:lnTo>
                  <a:pt x="193852" y="101180"/>
                </a:lnTo>
                <a:lnTo>
                  <a:pt x="234061" y="82054"/>
                </a:lnTo>
                <a:lnTo>
                  <a:pt x="277698" y="70027"/>
                </a:lnTo>
                <a:lnTo>
                  <a:pt x="324027" y="65862"/>
                </a:lnTo>
                <a:lnTo>
                  <a:pt x="370382" y="70027"/>
                </a:lnTo>
                <a:lnTo>
                  <a:pt x="414032" y="82054"/>
                </a:lnTo>
                <a:lnTo>
                  <a:pt x="454240" y="101180"/>
                </a:lnTo>
                <a:lnTo>
                  <a:pt x="490283" y="126682"/>
                </a:lnTo>
                <a:lnTo>
                  <a:pt x="521411" y="157810"/>
                </a:lnTo>
                <a:lnTo>
                  <a:pt x="546900" y="193852"/>
                </a:lnTo>
                <a:lnTo>
                  <a:pt x="566026" y="234061"/>
                </a:lnTo>
                <a:lnTo>
                  <a:pt x="578027" y="277698"/>
                </a:lnTo>
                <a:lnTo>
                  <a:pt x="582193" y="324027"/>
                </a:lnTo>
                <a:lnTo>
                  <a:pt x="582193" y="129527"/>
                </a:lnTo>
                <a:lnTo>
                  <a:pt x="536600" y="79502"/>
                </a:lnTo>
                <a:lnTo>
                  <a:pt x="500443" y="52222"/>
                </a:lnTo>
                <a:lnTo>
                  <a:pt x="460603" y="30124"/>
                </a:lnTo>
                <a:lnTo>
                  <a:pt x="417588" y="13728"/>
                </a:lnTo>
                <a:lnTo>
                  <a:pt x="371894" y="3517"/>
                </a:lnTo>
                <a:lnTo>
                  <a:pt x="324027" y="0"/>
                </a:lnTo>
                <a:lnTo>
                  <a:pt x="276136" y="3517"/>
                </a:lnTo>
                <a:lnTo>
                  <a:pt x="230428" y="13728"/>
                </a:lnTo>
                <a:lnTo>
                  <a:pt x="187401" y="30124"/>
                </a:lnTo>
                <a:lnTo>
                  <a:pt x="147574" y="52222"/>
                </a:lnTo>
                <a:lnTo>
                  <a:pt x="111417" y="79502"/>
                </a:lnTo>
                <a:lnTo>
                  <a:pt x="79463" y="111467"/>
                </a:lnTo>
                <a:lnTo>
                  <a:pt x="52184" y="147612"/>
                </a:lnTo>
                <a:lnTo>
                  <a:pt x="30099" y="187452"/>
                </a:lnTo>
                <a:lnTo>
                  <a:pt x="13716" y="230466"/>
                </a:lnTo>
                <a:lnTo>
                  <a:pt x="3505" y="276161"/>
                </a:lnTo>
                <a:lnTo>
                  <a:pt x="0" y="324027"/>
                </a:lnTo>
                <a:lnTo>
                  <a:pt x="3505" y="371906"/>
                </a:lnTo>
                <a:lnTo>
                  <a:pt x="13716" y="417601"/>
                </a:lnTo>
                <a:lnTo>
                  <a:pt x="30124" y="460616"/>
                </a:lnTo>
                <a:lnTo>
                  <a:pt x="52209" y="500443"/>
                </a:lnTo>
                <a:lnTo>
                  <a:pt x="79489" y="536600"/>
                </a:lnTo>
                <a:lnTo>
                  <a:pt x="111455" y="568566"/>
                </a:lnTo>
                <a:lnTo>
                  <a:pt x="147612" y="595845"/>
                </a:lnTo>
                <a:lnTo>
                  <a:pt x="187439" y="617943"/>
                </a:lnTo>
                <a:lnTo>
                  <a:pt x="230466" y="634339"/>
                </a:lnTo>
                <a:lnTo>
                  <a:pt x="276161" y="644550"/>
                </a:lnTo>
                <a:lnTo>
                  <a:pt x="324027" y="648068"/>
                </a:lnTo>
                <a:lnTo>
                  <a:pt x="371894" y="644550"/>
                </a:lnTo>
                <a:lnTo>
                  <a:pt x="417588" y="634339"/>
                </a:lnTo>
                <a:lnTo>
                  <a:pt x="460603" y="617943"/>
                </a:lnTo>
                <a:lnTo>
                  <a:pt x="500443" y="595845"/>
                </a:lnTo>
                <a:lnTo>
                  <a:pt x="536600" y="568566"/>
                </a:lnTo>
                <a:lnTo>
                  <a:pt x="568566" y="536600"/>
                </a:lnTo>
                <a:lnTo>
                  <a:pt x="595845" y="500443"/>
                </a:lnTo>
                <a:lnTo>
                  <a:pt x="617931" y="460616"/>
                </a:lnTo>
                <a:lnTo>
                  <a:pt x="634339" y="417601"/>
                </a:lnTo>
                <a:lnTo>
                  <a:pt x="644537" y="371906"/>
                </a:lnTo>
                <a:lnTo>
                  <a:pt x="644652" y="370357"/>
                </a:lnTo>
                <a:lnTo>
                  <a:pt x="648055" y="324027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242853" y="8205660"/>
            <a:ext cx="461645" cy="646430"/>
          </a:xfrm>
          <a:custGeom>
            <a:avLst/>
            <a:gdLst/>
            <a:ahLst/>
            <a:cxnLst/>
            <a:rect l="l" t="t" r="r" b="b"/>
            <a:pathLst>
              <a:path w="461645" h="646429">
                <a:moveTo>
                  <a:pt x="306108" y="312166"/>
                </a:moveTo>
                <a:lnTo>
                  <a:pt x="261010" y="312166"/>
                </a:lnTo>
                <a:lnTo>
                  <a:pt x="261010" y="267716"/>
                </a:lnTo>
                <a:lnTo>
                  <a:pt x="200177" y="267716"/>
                </a:lnTo>
                <a:lnTo>
                  <a:pt x="200177" y="312166"/>
                </a:lnTo>
                <a:lnTo>
                  <a:pt x="155079" y="312166"/>
                </a:lnTo>
                <a:lnTo>
                  <a:pt x="155079" y="373126"/>
                </a:lnTo>
                <a:lnTo>
                  <a:pt x="200177" y="373126"/>
                </a:lnTo>
                <a:lnTo>
                  <a:pt x="200177" y="418846"/>
                </a:lnTo>
                <a:lnTo>
                  <a:pt x="261010" y="418846"/>
                </a:lnTo>
                <a:lnTo>
                  <a:pt x="261010" y="373126"/>
                </a:lnTo>
                <a:lnTo>
                  <a:pt x="306108" y="373126"/>
                </a:lnTo>
                <a:lnTo>
                  <a:pt x="306108" y="312166"/>
                </a:lnTo>
                <a:close/>
              </a:path>
              <a:path w="461645" h="646429">
                <a:moveTo>
                  <a:pt x="461187" y="133096"/>
                </a:moveTo>
                <a:lnTo>
                  <a:pt x="370890" y="133096"/>
                </a:lnTo>
                <a:lnTo>
                  <a:pt x="370890" y="545846"/>
                </a:lnTo>
                <a:lnTo>
                  <a:pt x="92176" y="545846"/>
                </a:lnTo>
                <a:lnTo>
                  <a:pt x="92176" y="133096"/>
                </a:lnTo>
                <a:lnTo>
                  <a:pt x="92176" y="131826"/>
                </a:lnTo>
                <a:lnTo>
                  <a:pt x="0" y="131826"/>
                </a:lnTo>
                <a:lnTo>
                  <a:pt x="0" y="133096"/>
                </a:lnTo>
                <a:lnTo>
                  <a:pt x="0" y="545846"/>
                </a:lnTo>
                <a:lnTo>
                  <a:pt x="0" y="646176"/>
                </a:lnTo>
                <a:lnTo>
                  <a:pt x="461187" y="646176"/>
                </a:lnTo>
                <a:lnTo>
                  <a:pt x="461187" y="545846"/>
                </a:lnTo>
                <a:lnTo>
                  <a:pt x="461187" y="133096"/>
                </a:lnTo>
                <a:close/>
              </a:path>
              <a:path w="461645" h="646429">
                <a:moveTo>
                  <a:pt x="461187" y="0"/>
                </a:moveTo>
                <a:lnTo>
                  <a:pt x="0" y="0"/>
                </a:lnTo>
                <a:lnTo>
                  <a:pt x="0" y="92697"/>
                </a:lnTo>
                <a:lnTo>
                  <a:pt x="461187" y="92697"/>
                </a:lnTo>
                <a:lnTo>
                  <a:pt x="461187" y="0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28270" y="4675157"/>
            <a:ext cx="221615" cy="345440"/>
          </a:xfrm>
          <a:custGeom>
            <a:avLst/>
            <a:gdLst/>
            <a:ahLst/>
            <a:cxnLst/>
            <a:rect l="l" t="t" r="r" b="b"/>
            <a:pathLst>
              <a:path w="221615" h="345439">
                <a:moveTo>
                  <a:pt x="221237" y="344849"/>
                </a:moveTo>
                <a:lnTo>
                  <a:pt x="0" y="344849"/>
                </a:lnTo>
                <a:lnTo>
                  <a:pt x="0" y="84680"/>
                </a:lnTo>
                <a:lnTo>
                  <a:pt x="221237" y="0"/>
                </a:lnTo>
                <a:lnTo>
                  <a:pt x="221237" y="115905"/>
                </a:lnTo>
                <a:lnTo>
                  <a:pt x="150587" y="115905"/>
                </a:lnTo>
                <a:lnTo>
                  <a:pt x="70748" y="137939"/>
                </a:lnTo>
                <a:lnTo>
                  <a:pt x="70748" y="271531"/>
                </a:lnTo>
                <a:lnTo>
                  <a:pt x="221237" y="271531"/>
                </a:lnTo>
                <a:lnTo>
                  <a:pt x="221237" y="344849"/>
                </a:lnTo>
                <a:close/>
              </a:path>
              <a:path w="221615" h="345439">
                <a:moveTo>
                  <a:pt x="221237" y="271531"/>
                </a:moveTo>
                <a:lnTo>
                  <a:pt x="150587" y="271531"/>
                </a:lnTo>
                <a:lnTo>
                  <a:pt x="150587" y="115905"/>
                </a:lnTo>
                <a:lnTo>
                  <a:pt x="221237" y="115905"/>
                </a:lnTo>
                <a:lnTo>
                  <a:pt x="221237" y="271531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28874" y="4562019"/>
            <a:ext cx="221615" cy="458470"/>
          </a:xfrm>
          <a:custGeom>
            <a:avLst/>
            <a:gdLst/>
            <a:ahLst/>
            <a:cxnLst/>
            <a:rect l="l" t="t" r="r" b="b"/>
            <a:pathLst>
              <a:path w="221615" h="458470">
                <a:moveTo>
                  <a:pt x="221237" y="457987"/>
                </a:moveTo>
                <a:lnTo>
                  <a:pt x="0" y="457987"/>
                </a:lnTo>
                <a:lnTo>
                  <a:pt x="0" y="84680"/>
                </a:lnTo>
                <a:lnTo>
                  <a:pt x="221237" y="0"/>
                </a:lnTo>
                <a:lnTo>
                  <a:pt x="221237" y="127959"/>
                </a:lnTo>
                <a:lnTo>
                  <a:pt x="150488" y="127959"/>
                </a:lnTo>
                <a:lnTo>
                  <a:pt x="70649" y="155429"/>
                </a:lnTo>
                <a:lnTo>
                  <a:pt x="70649" y="384571"/>
                </a:lnTo>
                <a:lnTo>
                  <a:pt x="221237" y="384571"/>
                </a:lnTo>
                <a:lnTo>
                  <a:pt x="221237" y="457987"/>
                </a:lnTo>
                <a:close/>
              </a:path>
              <a:path w="221615" h="458470">
                <a:moveTo>
                  <a:pt x="221237" y="384571"/>
                </a:moveTo>
                <a:lnTo>
                  <a:pt x="150488" y="384571"/>
                </a:lnTo>
                <a:lnTo>
                  <a:pt x="150488" y="127959"/>
                </a:lnTo>
                <a:lnTo>
                  <a:pt x="221237" y="127959"/>
                </a:lnTo>
                <a:lnTo>
                  <a:pt x="221237" y="384571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31938" y="4414875"/>
            <a:ext cx="221615" cy="604520"/>
          </a:xfrm>
          <a:custGeom>
            <a:avLst/>
            <a:gdLst/>
            <a:ahLst/>
            <a:cxnLst/>
            <a:rect l="l" t="t" r="r" b="b"/>
            <a:pathLst>
              <a:path w="221615" h="604520">
                <a:moveTo>
                  <a:pt x="221246" y="92900"/>
                </a:moveTo>
                <a:lnTo>
                  <a:pt x="150495" y="92900"/>
                </a:lnTo>
                <a:lnTo>
                  <a:pt x="150495" y="531825"/>
                </a:lnTo>
                <a:lnTo>
                  <a:pt x="221246" y="531825"/>
                </a:lnTo>
                <a:lnTo>
                  <a:pt x="221246" y="92900"/>
                </a:lnTo>
                <a:close/>
              </a:path>
              <a:path w="221615" h="604520">
                <a:moveTo>
                  <a:pt x="221246" y="0"/>
                </a:moveTo>
                <a:lnTo>
                  <a:pt x="0" y="0"/>
                </a:lnTo>
                <a:lnTo>
                  <a:pt x="0" y="92710"/>
                </a:lnTo>
                <a:lnTo>
                  <a:pt x="0" y="532130"/>
                </a:lnTo>
                <a:lnTo>
                  <a:pt x="0" y="604520"/>
                </a:lnTo>
                <a:lnTo>
                  <a:pt x="221246" y="604520"/>
                </a:lnTo>
                <a:lnTo>
                  <a:pt x="221246" y="532130"/>
                </a:lnTo>
                <a:lnTo>
                  <a:pt x="70650" y="532130"/>
                </a:lnTo>
                <a:lnTo>
                  <a:pt x="70650" y="92710"/>
                </a:lnTo>
                <a:lnTo>
                  <a:pt x="221246" y="92710"/>
                </a:lnTo>
                <a:lnTo>
                  <a:pt x="221246" y="0"/>
                </a:lnTo>
                <a:close/>
              </a:path>
            </a:pathLst>
          </a:custGeom>
          <a:solidFill>
            <a:srgbClr val="F02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761807" y="4440429"/>
            <a:ext cx="686435" cy="686435"/>
          </a:xfrm>
          <a:custGeom>
            <a:avLst/>
            <a:gdLst/>
            <a:ahLst/>
            <a:cxnLst/>
            <a:rect l="l" t="t" r="r" b="b"/>
            <a:pathLst>
              <a:path w="686434" h="686435">
                <a:moveTo>
                  <a:pt x="101977" y="634696"/>
                </a:moveTo>
                <a:lnTo>
                  <a:pt x="68725" y="627948"/>
                </a:lnTo>
                <a:lnTo>
                  <a:pt x="41537" y="609565"/>
                </a:lnTo>
                <a:lnTo>
                  <a:pt x="23188" y="582343"/>
                </a:lnTo>
                <a:lnTo>
                  <a:pt x="16455" y="549076"/>
                </a:lnTo>
                <a:lnTo>
                  <a:pt x="17694" y="534735"/>
                </a:lnTo>
                <a:lnTo>
                  <a:pt x="17715" y="534494"/>
                </a:lnTo>
                <a:lnTo>
                  <a:pt x="21374" y="520634"/>
                </a:lnTo>
                <a:lnTo>
                  <a:pt x="21422" y="520451"/>
                </a:lnTo>
                <a:lnTo>
                  <a:pt x="27467" y="507230"/>
                </a:lnTo>
                <a:lnTo>
                  <a:pt x="35741" y="495113"/>
                </a:lnTo>
                <a:lnTo>
                  <a:pt x="20129" y="458702"/>
                </a:lnTo>
                <a:lnTo>
                  <a:pt x="8954" y="421158"/>
                </a:lnTo>
                <a:lnTo>
                  <a:pt x="2236" y="382628"/>
                </a:lnTo>
                <a:lnTo>
                  <a:pt x="0" y="343160"/>
                </a:lnTo>
                <a:lnTo>
                  <a:pt x="3101" y="297188"/>
                </a:lnTo>
                <a:lnTo>
                  <a:pt x="11994" y="253467"/>
                </a:lnTo>
                <a:lnTo>
                  <a:pt x="25992" y="212684"/>
                </a:lnTo>
                <a:lnTo>
                  <a:pt x="44264" y="175426"/>
                </a:lnTo>
                <a:lnTo>
                  <a:pt x="71660" y="133576"/>
                </a:lnTo>
                <a:lnTo>
                  <a:pt x="100712" y="100607"/>
                </a:lnTo>
                <a:lnTo>
                  <a:pt x="131564" y="73445"/>
                </a:lnTo>
                <a:lnTo>
                  <a:pt x="170265" y="46909"/>
                </a:lnTo>
                <a:lnTo>
                  <a:pt x="209971" y="27003"/>
                </a:lnTo>
                <a:lnTo>
                  <a:pt x="252299" y="12275"/>
                </a:lnTo>
                <a:lnTo>
                  <a:pt x="252495" y="12275"/>
                </a:lnTo>
                <a:lnTo>
                  <a:pt x="297120" y="3137"/>
                </a:lnTo>
                <a:lnTo>
                  <a:pt x="298087" y="3137"/>
                </a:lnTo>
                <a:lnTo>
                  <a:pt x="344591" y="0"/>
                </a:lnTo>
                <a:lnTo>
                  <a:pt x="343161" y="0"/>
                </a:lnTo>
                <a:lnTo>
                  <a:pt x="389666" y="3137"/>
                </a:lnTo>
                <a:lnTo>
                  <a:pt x="434296" y="12275"/>
                </a:lnTo>
                <a:lnTo>
                  <a:pt x="476632" y="27003"/>
                </a:lnTo>
                <a:lnTo>
                  <a:pt x="516262" y="46909"/>
                </a:lnTo>
                <a:lnTo>
                  <a:pt x="534052" y="58930"/>
                </a:lnTo>
                <a:lnTo>
                  <a:pt x="343154" y="58930"/>
                </a:lnTo>
                <a:lnTo>
                  <a:pt x="297108" y="62657"/>
                </a:lnTo>
                <a:lnTo>
                  <a:pt x="253401" y="73445"/>
                </a:lnTo>
                <a:lnTo>
                  <a:pt x="212623" y="90705"/>
                </a:lnTo>
                <a:lnTo>
                  <a:pt x="175365" y="113848"/>
                </a:lnTo>
                <a:lnTo>
                  <a:pt x="142218" y="142285"/>
                </a:lnTo>
                <a:lnTo>
                  <a:pt x="113772" y="175426"/>
                </a:lnTo>
                <a:lnTo>
                  <a:pt x="90620" y="212684"/>
                </a:lnTo>
                <a:lnTo>
                  <a:pt x="73351" y="253467"/>
                </a:lnTo>
                <a:lnTo>
                  <a:pt x="62556" y="297188"/>
                </a:lnTo>
                <a:lnTo>
                  <a:pt x="58834" y="343160"/>
                </a:lnTo>
                <a:lnTo>
                  <a:pt x="60558" y="374802"/>
                </a:lnTo>
                <a:lnTo>
                  <a:pt x="65742" y="405670"/>
                </a:lnTo>
                <a:lnTo>
                  <a:pt x="74339" y="435701"/>
                </a:lnTo>
                <a:lnTo>
                  <a:pt x="86392" y="465015"/>
                </a:lnTo>
                <a:lnTo>
                  <a:pt x="124971" y="466438"/>
                </a:lnTo>
                <a:lnTo>
                  <a:pt x="157230" y="483559"/>
                </a:lnTo>
                <a:lnTo>
                  <a:pt x="179245" y="512257"/>
                </a:lnTo>
                <a:lnTo>
                  <a:pt x="101977" y="512257"/>
                </a:lnTo>
                <a:lnTo>
                  <a:pt x="87744" y="515147"/>
                </a:lnTo>
                <a:lnTo>
                  <a:pt x="86465" y="515979"/>
                </a:lnTo>
                <a:lnTo>
                  <a:pt x="76024" y="523032"/>
                </a:lnTo>
                <a:lnTo>
                  <a:pt x="68089" y="534735"/>
                </a:lnTo>
                <a:lnTo>
                  <a:pt x="65157" y="549076"/>
                </a:lnTo>
                <a:lnTo>
                  <a:pt x="68061" y="563377"/>
                </a:lnTo>
                <a:lnTo>
                  <a:pt x="75970" y="575084"/>
                </a:lnTo>
                <a:lnTo>
                  <a:pt x="87677" y="582992"/>
                </a:lnTo>
                <a:lnTo>
                  <a:pt x="101977" y="585896"/>
                </a:lnTo>
                <a:lnTo>
                  <a:pt x="178477" y="585896"/>
                </a:lnTo>
                <a:lnTo>
                  <a:pt x="162491" y="609565"/>
                </a:lnTo>
                <a:lnTo>
                  <a:pt x="135264" y="627948"/>
                </a:lnTo>
                <a:lnTo>
                  <a:pt x="101977" y="634696"/>
                </a:lnTo>
                <a:close/>
              </a:path>
              <a:path w="686434" h="686435">
                <a:moveTo>
                  <a:pt x="536168" y="626027"/>
                </a:moveTo>
                <a:lnTo>
                  <a:pt x="372473" y="626027"/>
                </a:lnTo>
                <a:lnTo>
                  <a:pt x="419007" y="617228"/>
                </a:lnTo>
                <a:lnTo>
                  <a:pt x="462519" y="601110"/>
                </a:lnTo>
                <a:lnTo>
                  <a:pt x="502355" y="578388"/>
                </a:lnTo>
                <a:lnTo>
                  <a:pt x="537859" y="549773"/>
                </a:lnTo>
                <a:lnTo>
                  <a:pt x="568377" y="515979"/>
                </a:lnTo>
                <a:lnTo>
                  <a:pt x="593253" y="477717"/>
                </a:lnTo>
                <a:lnTo>
                  <a:pt x="611832" y="435701"/>
                </a:lnTo>
                <a:lnTo>
                  <a:pt x="623419" y="390802"/>
                </a:lnTo>
                <a:lnTo>
                  <a:pt x="627474" y="343160"/>
                </a:lnTo>
                <a:lnTo>
                  <a:pt x="623746" y="297188"/>
                </a:lnTo>
                <a:lnTo>
                  <a:pt x="612942" y="253467"/>
                </a:lnTo>
                <a:lnTo>
                  <a:pt x="595662" y="212684"/>
                </a:lnTo>
                <a:lnTo>
                  <a:pt x="572500" y="175426"/>
                </a:lnTo>
                <a:lnTo>
                  <a:pt x="544048" y="142285"/>
                </a:lnTo>
                <a:lnTo>
                  <a:pt x="510898" y="113848"/>
                </a:lnTo>
                <a:lnTo>
                  <a:pt x="473642" y="90705"/>
                </a:lnTo>
                <a:lnTo>
                  <a:pt x="432869" y="73445"/>
                </a:lnTo>
                <a:lnTo>
                  <a:pt x="389167" y="62657"/>
                </a:lnTo>
                <a:lnTo>
                  <a:pt x="343154" y="58930"/>
                </a:lnTo>
                <a:lnTo>
                  <a:pt x="534052" y="58930"/>
                </a:lnTo>
                <a:lnTo>
                  <a:pt x="585756" y="100607"/>
                </a:lnTo>
                <a:lnTo>
                  <a:pt x="614794" y="133576"/>
                </a:lnTo>
                <a:lnTo>
                  <a:pt x="639477" y="170077"/>
                </a:lnTo>
                <a:lnTo>
                  <a:pt x="659393" y="209697"/>
                </a:lnTo>
                <a:lnTo>
                  <a:pt x="674129" y="252026"/>
                </a:lnTo>
                <a:lnTo>
                  <a:pt x="683273" y="296650"/>
                </a:lnTo>
                <a:lnTo>
                  <a:pt x="686413" y="343160"/>
                </a:lnTo>
                <a:lnTo>
                  <a:pt x="683273" y="389672"/>
                </a:lnTo>
                <a:lnTo>
                  <a:pt x="674129" y="434302"/>
                </a:lnTo>
                <a:lnTo>
                  <a:pt x="659393" y="476638"/>
                </a:lnTo>
                <a:lnTo>
                  <a:pt x="639486" y="516250"/>
                </a:lnTo>
                <a:lnTo>
                  <a:pt x="614794" y="552780"/>
                </a:lnTo>
                <a:lnTo>
                  <a:pt x="585756" y="585762"/>
                </a:lnTo>
                <a:lnTo>
                  <a:pt x="552774" y="614800"/>
                </a:lnTo>
                <a:lnTo>
                  <a:pt x="536168" y="626027"/>
                </a:lnTo>
                <a:close/>
              </a:path>
              <a:path w="686434" h="686435">
                <a:moveTo>
                  <a:pt x="375298" y="521608"/>
                </a:moveTo>
                <a:lnTo>
                  <a:pt x="312276" y="521608"/>
                </a:lnTo>
                <a:lnTo>
                  <a:pt x="311497" y="521413"/>
                </a:lnTo>
                <a:lnTo>
                  <a:pt x="309939" y="521121"/>
                </a:lnTo>
                <a:lnTo>
                  <a:pt x="292944" y="516792"/>
                </a:lnTo>
                <a:lnTo>
                  <a:pt x="276626" y="510820"/>
                </a:lnTo>
                <a:lnTo>
                  <a:pt x="261038" y="503204"/>
                </a:lnTo>
                <a:lnTo>
                  <a:pt x="246235" y="493944"/>
                </a:lnTo>
                <a:lnTo>
                  <a:pt x="244287" y="492873"/>
                </a:lnTo>
                <a:lnTo>
                  <a:pt x="214126" y="465432"/>
                </a:lnTo>
                <a:lnTo>
                  <a:pt x="191554" y="432092"/>
                </a:lnTo>
                <a:lnTo>
                  <a:pt x="177401" y="394441"/>
                </a:lnTo>
                <a:lnTo>
                  <a:pt x="172499" y="354070"/>
                </a:lnTo>
                <a:lnTo>
                  <a:pt x="172499" y="183414"/>
                </a:lnTo>
                <a:lnTo>
                  <a:pt x="308283" y="183414"/>
                </a:lnTo>
                <a:lnTo>
                  <a:pt x="308283" y="242053"/>
                </a:lnTo>
                <a:lnTo>
                  <a:pt x="230845" y="242053"/>
                </a:lnTo>
                <a:lnTo>
                  <a:pt x="230845" y="354070"/>
                </a:lnTo>
                <a:lnTo>
                  <a:pt x="246418" y="411101"/>
                </a:lnTo>
                <a:lnTo>
                  <a:pt x="288801" y="452352"/>
                </a:lnTo>
                <a:lnTo>
                  <a:pt x="349814" y="466184"/>
                </a:lnTo>
                <a:lnTo>
                  <a:pt x="471365" y="466184"/>
                </a:lnTo>
                <a:lnTo>
                  <a:pt x="442031" y="492873"/>
                </a:lnTo>
                <a:lnTo>
                  <a:pt x="440330" y="493944"/>
                </a:lnTo>
                <a:lnTo>
                  <a:pt x="432449" y="499098"/>
                </a:lnTo>
                <a:lnTo>
                  <a:pt x="424500" y="503734"/>
                </a:lnTo>
                <a:lnTo>
                  <a:pt x="416350" y="507931"/>
                </a:lnTo>
                <a:lnTo>
                  <a:pt x="408026" y="511672"/>
                </a:lnTo>
                <a:lnTo>
                  <a:pt x="399844" y="514984"/>
                </a:lnTo>
                <a:lnTo>
                  <a:pt x="395851" y="516250"/>
                </a:lnTo>
                <a:lnTo>
                  <a:pt x="395169" y="516543"/>
                </a:lnTo>
                <a:lnTo>
                  <a:pt x="392149" y="517322"/>
                </a:lnTo>
                <a:lnTo>
                  <a:pt x="387961" y="518588"/>
                </a:lnTo>
                <a:lnTo>
                  <a:pt x="383870" y="519660"/>
                </a:lnTo>
                <a:lnTo>
                  <a:pt x="379584" y="520634"/>
                </a:lnTo>
                <a:lnTo>
                  <a:pt x="377246" y="521121"/>
                </a:lnTo>
                <a:lnTo>
                  <a:pt x="375298" y="521608"/>
                </a:lnTo>
                <a:close/>
              </a:path>
              <a:path w="686434" h="686435">
                <a:moveTo>
                  <a:pt x="471365" y="466184"/>
                </a:moveTo>
                <a:lnTo>
                  <a:pt x="349814" y="466184"/>
                </a:lnTo>
                <a:lnTo>
                  <a:pt x="381713" y="459913"/>
                </a:lnTo>
                <a:lnTo>
                  <a:pt x="413091" y="444949"/>
                </a:lnTo>
                <a:lnTo>
                  <a:pt x="430710" y="430431"/>
                </a:lnTo>
                <a:lnTo>
                  <a:pt x="444018" y="412014"/>
                </a:lnTo>
                <a:lnTo>
                  <a:pt x="452431" y="390802"/>
                </a:lnTo>
                <a:lnTo>
                  <a:pt x="455366" y="367901"/>
                </a:lnTo>
                <a:lnTo>
                  <a:pt x="455366" y="242053"/>
                </a:lnTo>
                <a:lnTo>
                  <a:pt x="377928" y="242053"/>
                </a:lnTo>
                <a:lnTo>
                  <a:pt x="377928" y="183414"/>
                </a:lnTo>
                <a:lnTo>
                  <a:pt x="513712" y="183414"/>
                </a:lnTo>
                <a:lnTo>
                  <a:pt x="513712" y="354070"/>
                </a:lnTo>
                <a:lnTo>
                  <a:pt x="508821" y="394441"/>
                </a:lnTo>
                <a:lnTo>
                  <a:pt x="494693" y="432092"/>
                </a:lnTo>
                <a:lnTo>
                  <a:pt x="472150" y="465432"/>
                </a:lnTo>
                <a:lnTo>
                  <a:pt x="471365" y="466184"/>
                </a:lnTo>
                <a:close/>
              </a:path>
              <a:path w="686434" h="686435">
                <a:moveTo>
                  <a:pt x="178477" y="585896"/>
                </a:moveTo>
                <a:lnTo>
                  <a:pt x="101977" y="585896"/>
                </a:lnTo>
                <a:lnTo>
                  <a:pt x="116298" y="582992"/>
                </a:lnTo>
                <a:lnTo>
                  <a:pt x="128009" y="575084"/>
                </a:lnTo>
                <a:lnTo>
                  <a:pt x="135901" y="563377"/>
                </a:lnTo>
                <a:lnTo>
                  <a:pt x="138796" y="549076"/>
                </a:lnTo>
                <a:lnTo>
                  <a:pt x="135892" y="534735"/>
                </a:lnTo>
                <a:lnTo>
                  <a:pt x="127984" y="523032"/>
                </a:lnTo>
                <a:lnTo>
                  <a:pt x="116277" y="515147"/>
                </a:lnTo>
                <a:lnTo>
                  <a:pt x="101977" y="512257"/>
                </a:lnTo>
                <a:lnTo>
                  <a:pt x="179245" y="512257"/>
                </a:lnTo>
                <a:lnTo>
                  <a:pt x="179372" y="512423"/>
                </a:lnTo>
                <a:lnTo>
                  <a:pt x="187597" y="549076"/>
                </a:lnTo>
                <a:lnTo>
                  <a:pt x="180857" y="582343"/>
                </a:lnTo>
                <a:lnTo>
                  <a:pt x="180438" y="582992"/>
                </a:lnTo>
                <a:lnTo>
                  <a:pt x="178567" y="585762"/>
                </a:lnTo>
                <a:lnTo>
                  <a:pt x="178477" y="585896"/>
                </a:lnTo>
                <a:close/>
              </a:path>
              <a:path w="686434" h="686435">
                <a:moveTo>
                  <a:pt x="343154" y="686419"/>
                </a:moveTo>
                <a:lnTo>
                  <a:pt x="335849" y="686419"/>
                </a:lnTo>
                <a:lnTo>
                  <a:pt x="328153" y="686126"/>
                </a:lnTo>
                <a:lnTo>
                  <a:pt x="313835" y="685055"/>
                </a:lnTo>
                <a:lnTo>
                  <a:pt x="313835" y="521900"/>
                </a:lnTo>
                <a:lnTo>
                  <a:pt x="312666" y="521608"/>
                </a:lnTo>
                <a:lnTo>
                  <a:pt x="375517" y="521608"/>
                </a:lnTo>
                <a:lnTo>
                  <a:pt x="372473" y="522095"/>
                </a:lnTo>
                <a:lnTo>
                  <a:pt x="372473" y="626027"/>
                </a:lnTo>
                <a:lnTo>
                  <a:pt x="536168" y="626027"/>
                </a:lnTo>
                <a:lnTo>
                  <a:pt x="516262" y="639483"/>
                </a:lnTo>
                <a:lnTo>
                  <a:pt x="476632" y="659399"/>
                </a:lnTo>
                <a:lnTo>
                  <a:pt x="434296" y="674135"/>
                </a:lnTo>
                <a:lnTo>
                  <a:pt x="389666" y="683279"/>
                </a:lnTo>
                <a:lnTo>
                  <a:pt x="343154" y="686419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11100025" y="6265722"/>
            <a:ext cx="750570" cy="748030"/>
            <a:chOff x="11100025" y="6265722"/>
            <a:chExt cx="750570" cy="748030"/>
          </a:xfrm>
        </p:grpSpPr>
        <p:sp>
          <p:nvSpPr>
            <p:cNvPr id="31" name="object 31"/>
            <p:cNvSpPr/>
            <p:nvPr/>
          </p:nvSpPr>
          <p:spPr>
            <a:xfrm>
              <a:off x="11100016" y="6265722"/>
              <a:ext cx="750570" cy="748030"/>
            </a:xfrm>
            <a:custGeom>
              <a:avLst/>
              <a:gdLst/>
              <a:ahLst/>
              <a:cxnLst/>
              <a:rect l="l" t="t" r="r" b="b"/>
              <a:pathLst>
                <a:path w="750570" h="748029">
                  <a:moveTo>
                    <a:pt x="581774" y="373684"/>
                  </a:moveTo>
                  <a:lnTo>
                    <a:pt x="576313" y="326631"/>
                  </a:lnTo>
                  <a:lnTo>
                    <a:pt x="560743" y="283298"/>
                  </a:lnTo>
                  <a:lnTo>
                    <a:pt x="536333" y="245059"/>
                  </a:lnTo>
                  <a:lnTo>
                    <a:pt x="527291" y="236054"/>
                  </a:lnTo>
                  <a:lnTo>
                    <a:pt x="527291" y="373684"/>
                  </a:lnTo>
                  <a:lnTo>
                    <a:pt x="519518" y="421576"/>
                  </a:lnTo>
                  <a:lnTo>
                    <a:pt x="497878" y="463194"/>
                  </a:lnTo>
                  <a:lnTo>
                    <a:pt x="464921" y="496036"/>
                  </a:lnTo>
                  <a:lnTo>
                    <a:pt x="423164" y="517588"/>
                  </a:lnTo>
                  <a:lnTo>
                    <a:pt x="375145" y="525335"/>
                  </a:lnTo>
                  <a:lnTo>
                    <a:pt x="327139" y="517588"/>
                  </a:lnTo>
                  <a:lnTo>
                    <a:pt x="285381" y="496036"/>
                  </a:lnTo>
                  <a:lnTo>
                    <a:pt x="252425" y="463194"/>
                  </a:lnTo>
                  <a:lnTo>
                    <a:pt x="230784" y="421576"/>
                  </a:lnTo>
                  <a:lnTo>
                    <a:pt x="223012" y="373684"/>
                  </a:lnTo>
                  <a:lnTo>
                    <a:pt x="230771" y="325805"/>
                  </a:lnTo>
                  <a:lnTo>
                    <a:pt x="252399" y="284187"/>
                  </a:lnTo>
                  <a:lnTo>
                    <a:pt x="285343" y="251345"/>
                  </a:lnTo>
                  <a:lnTo>
                    <a:pt x="327101" y="229793"/>
                  </a:lnTo>
                  <a:lnTo>
                    <a:pt x="375145" y="222046"/>
                  </a:lnTo>
                  <a:lnTo>
                    <a:pt x="423164" y="229793"/>
                  </a:lnTo>
                  <a:lnTo>
                    <a:pt x="464921" y="251345"/>
                  </a:lnTo>
                  <a:lnTo>
                    <a:pt x="497878" y="284187"/>
                  </a:lnTo>
                  <a:lnTo>
                    <a:pt x="519518" y="325805"/>
                  </a:lnTo>
                  <a:lnTo>
                    <a:pt x="527291" y="373684"/>
                  </a:lnTo>
                  <a:lnTo>
                    <a:pt x="527291" y="236054"/>
                  </a:lnTo>
                  <a:lnTo>
                    <a:pt x="465950" y="188823"/>
                  </a:lnTo>
                  <a:lnTo>
                    <a:pt x="422478" y="173304"/>
                  </a:lnTo>
                  <a:lnTo>
                    <a:pt x="375145" y="167855"/>
                  </a:lnTo>
                  <a:lnTo>
                    <a:pt x="327825" y="173304"/>
                  </a:lnTo>
                  <a:lnTo>
                    <a:pt x="284353" y="188823"/>
                  </a:lnTo>
                  <a:lnTo>
                    <a:pt x="245986" y="213156"/>
                  </a:lnTo>
                  <a:lnTo>
                    <a:pt x="213969" y="245059"/>
                  </a:lnTo>
                  <a:lnTo>
                    <a:pt x="189547" y="283298"/>
                  </a:lnTo>
                  <a:lnTo>
                    <a:pt x="173990" y="326631"/>
                  </a:lnTo>
                  <a:lnTo>
                    <a:pt x="168529" y="373684"/>
                  </a:lnTo>
                  <a:lnTo>
                    <a:pt x="173990" y="420954"/>
                  </a:lnTo>
                  <a:lnTo>
                    <a:pt x="189547" y="464273"/>
                  </a:lnTo>
                  <a:lnTo>
                    <a:pt x="213969" y="502513"/>
                  </a:lnTo>
                  <a:lnTo>
                    <a:pt x="245986" y="534428"/>
                  </a:lnTo>
                  <a:lnTo>
                    <a:pt x="284353" y="558761"/>
                  </a:lnTo>
                  <a:lnTo>
                    <a:pt x="327825" y="574268"/>
                  </a:lnTo>
                  <a:lnTo>
                    <a:pt x="375145" y="579716"/>
                  </a:lnTo>
                  <a:lnTo>
                    <a:pt x="422478" y="574268"/>
                  </a:lnTo>
                  <a:lnTo>
                    <a:pt x="465950" y="558761"/>
                  </a:lnTo>
                  <a:lnTo>
                    <a:pt x="504317" y="534428"/>
                  </a:lnTo>
                  <a:lnTo>
                    <a:pt x="536333" y="502513"/>
                  </a:lnTo>
                  <a:lnTo>
                    <a:pt x="560743" y="464273"/>
                  </a:lnTo>
                  <a:lnTo>
                    <a:pt x="576313" y="420954"/>
                  </a:lnTo>
                  <a:lnTo>
                    <a:pt x="581774" y="373684"/>
                  </a:lnTo>
                  <a:close/>
                </a:path>
                <a:path w="750570" h="748029">
                  <a:moveTo>
                    <a:pt x="750303" y="373684"/>
                  </a:moveTo>
                  <a:lnTo>
                    <a:pt x="750150" y="373684"/>
                  </a:lnTo>
                  <a:lnTo>
                    <a:pt x="689368" y="289864"/>
                  </a:lnTo>
                  <a:lnTo>
                    <a:pt x="700011" y="186842"/>
                  </a:lnTo>
                  <a:lnTo>
                    <a:pt x="683107" y="179324"/>
                  </a:lnTo>
                  <a:lnTo>
                    <a:pt x="683107" y="373684"/>
                  </a:lnTo>
                  <a:lnTo>
                    <a:pt x="633095" y="442595"/>
                  </a:lnTo>
                  <a:lnTo>
                    <a:pt x="641845" y="527126"/>
                  </a:lnTo>
                  <a:lnTo>
                    <a:pt x="563880" y="561822"/>
                  </a:lnTo>
                  <a:lnTo>
                    <a:pt x="529082" y="639483"/>
                  </a:lnTo>
                  <a:lnTo>
                    <a:pt x="444258" y="630732"/>
                  </a:lnTo>
                  <a:lnTo>
                    <a:pt x="375145" y="680554"/>
                  </a:lnTo>
                  <a:lnTo>
                    <a:pt x="318185" y="639483"/>
                  </a:lnTo>
                  <a:lnTo>
                    <a:pt x="306146" y="630732"/>
                  </a:lnTo>
                  <a:lnTo>
                    <a:pt x="221322" y="639483"/>
                  </a:lnTo>
                  <a:lnTo>
                    <a:pt x="186524" y="561822"/>
                  </a:lnTo>
                  <a:lnTo>
                    <a:pt x="108661" y="527126"/>
                  </a:lnTo>
                  <a:lnTo>
                    <a:pt x="117411" y="442595"/>
                  </a:lnTo>
                  <a:lnTo>
                    <a:pt x="67398" y="373684"/>
                  </a:lnTo>
                  <a:lnTo>
                    <a:pt x="117411" y="304774"/>
                  </a:lnTo>
                  <a:lnTo>
                    <a:pt x="108661" y="220256"/>
                  </a:lnTo>
                  <a:lnTo>
                    <a:pt x="186524" y="185559"/>
                  </a:lnTo>
                  <a:lnTo>
                    <a:pt x="221322" y="107899"/>
                  </a:lnTo>
                  <a:lnTo>
                    <a:pt x="306146" y="116649"/>
                  </a:lnTo>
                  <a:lnTo>
                    <a:pt x="318274" y="107899"/>
                  </a:lnTo>
                  <a:lnTo>
                    <a:pt x="375246" y="66827"/>
                  </a:lnTo>
                  <a:lnTo>
                    <a:pt x="444360" y="116649"/>
                  </a:lnTo>
                  <a:lnTo>
                    <a:pt x="529183" y="107899"/>
                  </a:lnTo>
                  <a:lnTo>
                    <a:pt x="563981" y="185559"/>
                  </a:lnTo>
                  <a:lnTo>
                    <a:pt x="641845" y="220256"/>
                  </a:lnTo>
                  <a:lnTo>
                    <a:pt x="633095" y="304774"/>
                  </a:lnTo>
                  <a:lnTo>
                    <a:pt x="683107" y="373684"/>
                  </a:lnTo>
                  <a:lnTo>
                    <a:pt x="683107" y="179324"/>
                  </a:lnTo>
                  <a:lnTo>
                    <a:pt x="605142" y="144589"/>
                  </a:lnTo>
                  <a:lnTo>
                    <a:pt x="588708" y="107899"/>
                  </a:lnTo>
                  <a:lnTo>
                    <a:pt x="570318" y="66827"/>
                  </a:lnTo>
                  <a:lnTo>
                    <a:pt x="567550" y="60667"/>
                  </a:lnTo>
                  <a:lnTo>
                    <a:pt x="562787" y="50025"/>
                  </a:lnTo>
                  <a:lnTo>
                    <a:pt x="459371" y="60667"/>
                  </a:lnTo>
                  <a:lnTo>
                    <a:pt x="375145" y="0"/>
                  </a:lnTo>
                  <a:lnTo>
                    <a:pt x="290931" y="60667"/>
                  </a:lnTo>
                  <a:lnTo>
                    <a:pt x="187515" y="50025"/>
                  </a:lnTo>
                  <a:lnTo>
                    <a:pt x="145148" y="144589"/>
                  </a:lnTo>
                  <a:lnTo>
                    <a:pt x="50292" y="186842"/>
                  </a:lnTo>
                  <a:lnTo>
                    <a:pt x="60934" y="289864"/>
                  </a:lnTo>
                  <a:lnTo>
                    <a:pt x="152" y="373684"/>
                  </a:lnTo>
                  <a:lnTo>
                    <a:pt x="0" y="373684"/>
                  </a:lnTo>
                  <a:lnTo>
                    <a:pt x="60934" y="457708"/>
                  </a:lnTo>
                  <a:lnTo>
                    <a:pt x="50292" y="560730"/>
                  </a:lnTo>
                  <a:lnTo>
                    <a:pt x="145148" y="602996"/>
                  </a:lnTo>
                  <a:lnTo>
                    <a:pt x="187515" y="697560"/>
                  </a:lnTo>
                  <a:lnTo>
                    <a:pt x="290931" y="686917"/>
                  </a:lnTo>
                  <a:lnTo>
                    <a:pt x="375145" y="747572"/>
                  </a:lnTo>
                  <a:lnTo>
                    <a:pt x="459371" y="686917"/>
                  </a:lnTo>
                  <a:lnTo>
                    <a:pt x="562787" y="697560"/>
                  </a:lnTo>
                  <a:lnTo>
                    <a:pt x="567550" y="686917"/>
                  </a:lnTo>
                  <a:lnTo>
                    <a:pt x="570407" y="680554"/>
                  </a:lnTo>
                  <a:lnTo>
                    <a:pt x="588797" y="639483"/>
                  </a:lnTo>
                  <a:lnTo>
                    <a:pt x="605142" y="602996"/>
                  </a:lnTo>
                  <a:lnTo>
                    <a:pt x="700011" y="560730"/>
                  </a:lnTo>
                  <a:lnTo>
                    <a:pt x="689368" y="457708"/>
                  </a:lnTo>
                  <a:lnTo>
                    <a:pt x="750303" y="373684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360323" y="6555381"/>
              <a:ext cx="229798" cy="165760"/>
            </a:xfrm>
            <a:prstGeom prst="rect">
              <a:avLst/>
            </a:prstGeom>
          </p:spPr>
        </p:pic>
      </p:grpSp>
      <p:sp>
        <p:nvSpPr>
          <p:cNvPr id="33" name="object 33"/>
          <p:cNvSpPr/>
          <p:nvPr/>
        </p:nvSpPr>
        <p:spPr>
          <a:xfrm>
            <a:off x="12764909" y="2519323"/>
            <a:ext cx="680720" cy="670560"/>
          </a:xfrm>
          <a:custGeom>
            <a:avLst/>
            <a:gdLst/>
            <a:ahLst/>
            <a:cxnLst/>
            <a:rect l="l" t="t" r="r" b="b"/>
            <a:pathLst>
              <a:path w="680719" h="670560">
                <a:moveTo>
                  <a:pt x="317411" y="342963"/>
                </a:moveTo>
                <a:lnTo>
                  <a:pt x="155727" y="342963"/>
                </a:lnTo>
                <a:lnTo>
                  <a:pt x="155727" y="411073"/>
                </a:lnTo>
                <a:lnTo>
                  <a:pt x="317411" y="411073"/>
                </a:lnTo>
                <a:lnTo>
                  <a:pt x="317411" y="405206"/>
                </a:lnTo>
                <a:lnTo>
                  <a:pt x="317411" y="348729"/>
                </a:lnTo>
                <a:lnTo>
                  <a:pt x="317411" y="342963"/>
                </a:lnTo>
                <a:close/>
              </a:path>
              <a:path w="680719" h="670560">
                <a:moveTo>
                  <a:pt x="473227" y="218173"/>
                </a:moveTo>
                <a:lnTo>
                  <a:pt x="155727" y="218173"/>
                </a:lnTo>
                <a:lnTo>
                  <a:pt x="155727" y="286385"/>
                </a:lnTo>
                <a:lnTo>
                  <a:pt x="473227" y="286385"/>
                </a:lnTo>
                <a:lnTo>
                  <a:pt x="473227" y="280517"/>
                </a:lnTo>
                <a:lnTo>
                  <a:pt x="473227" y="224040"/>
                </a:lnTo>
                <a:lnTo>
                  <a:pt x="473227" y="218173"/>
                </a:lnTo>
                <a:close/>
              </a:path>
              <a:path w="680719" h="670560">
                <a:moveTo>
                  <a:pt x="629234" y="314617"/>
                </a:moveTo>
                <a:lnTo>
                  <a:pt x="626529" y="273469"/>
                </a:lnTo>
                <a:lnTo>
                  <a:pt x="618490" y="233172"/>
                </a:lnTo>
                <a:lnTo>
                  <a:pt x="605282" y="194271"/>
                </a:lnTo>
                <a:lnTo>
                  <a:pt x="587082" y="157314"/>
                </a:lnTo>
                <a:lnTo>
                  <a:pt x="564197" y="123063"/>
                </a:lnTo>
                <a:lnTo>
                  <a:pt x="537108" y="92163"/>
                </a:lnTo>
                <a:lnTo>
                  <a:pt x="506222" y="65062"/>
                </a:lnTo>
                <a:lnTo>
                  <a:pt x="471932" y="42164"/>
                </a:lnTo>
                <a:lnTo>
                  <a:pt x="434975" y="23952"/>
                </a:lnTo>
                <a:lnTo>
                  <a:pt x="396074" y="10756"/>
                </a:lnTo>
                <a:lnTo>
                  <a:pt x="355765" y="2717"/>
                </a:lnTo>
                <a:lnTo>
                  <a:pt x="314617" y="0"/>
                </a:lnTo>
                <a:lnTo>
                  <a:pt x="264922" y="3886"/>
                </a:lnTo>
                <a:lnTo>
                  <a:pt x="217119" y="15328"/>
                </a:lnTo>
                <a:lnTo>
                  <a:pt x="171932" y="34048"/>
                </a:lnTo>
                <a:lnTo>
                  <a:pt x="130048" y="59766"/>
                </a:lnTo>
                <a:lnTo>
                  <a:pt x="92202" y="92163"/>
                </a:lnTo>
                <a:lnTo>
                  <a:pt x="59766" y="130086"/>
                </a:lnTo>
                <a:lnTo>
                  <a:pt x="34048" y="171970"/>
                </a:lnTo>
                <a:lnTo>
                  <a:pt x="15328" y="217144"/>
                </a:lnTo>
                <a:lnTo>
                  <a:pt x="3886" y="264934"/>
                </a:lnTo>
                <a:lnTo>
                  <a:pt x="0" y="314617"/>
                </a:lnTo>
                <a:lnTo>
                  <a:pt x="3873" y="364236"/>
                </a:lnTo>
                <a:lnTo>
                  <a:pt x="15328" y="412089"/>
                </a:lnTo>
                <a:lnTo>
                  <a:pt x="34048" y="457276"/>
                </a:lnTo>
                <a:lnTo>
                  <a:pt x="59766" y="499160"/>
                </a:lnTo>
                <a:lnTo>
                  <a:pt x="92176" y="537057"/>
                </a:lnTo>
                <a:lnTo>
                  <a:pt x="130086" y="569429"/>
                </a:lnTo>
                <a:lnTo>
                  <a:pt x="171970" y="595122"/>
                </a:lnTo>
                <a:lnTo>
                  <a:pt x="217144" y="613829"/>
                </a:lnTo>
                <a:lnTo>
                  <a:pt x="264934" y="625259"/>
                </a:lnTo>
                <a:lnTo>
                  <a:pt x="314617" y="629145"/>
                </a:lnTo>
                <a:lnTo>
                  <a:pt x="317601" y="629145"/>
                </a:lnTo>
                <a:lnTo>
                  <a:pt x="317601" y="623366"/>
                </a:lnTo>
                <a:lnTo>
                  <a:pt x="317601" y="561022"/>
                </a:lnTo>
                <a:lnTo>
                  <a:pt x="314718" y="561022"/>
                </a:lnTo>
                <a:lnTo>
                  <a:pt x="266268" y="556285"/>
                </a:lnTo>
                <a:lnTo>
                  <a:pt x="220383" y="542378"/>
                </a:lnTo>
                <a:lnTo>
                  <a:pt x="178104" y="519747"/>
                </a:lnTo>
                <a:lnTo>
                  <a:pt x="140512" y="488835"/>
                </a:lnTo>
                <a:lnTo>
                  <a:pt x="109601" y="451243"/>
                </a:lnTo>
                <a:lnTo>
                  <a:pt x="86956" y="408965"/>
                </a:lnTo>
                <a:lnTo>
                  <a:pt x="73050" y="363067"/>
                </a:lnTo>
                <a:lnTo>
                  <a:pt x="68313" y="314617"/>
                </a:lnTo>
                <a:lnTo>
                  <a:pt x="73050" y="266179"/>
                </a:lnTo>
                <a:lnTo>
                  <a:pt x="73164" y="265811"/>
                </a:lnTo>
                <a:lnTo>
                  <a:pt x="86956" y="220281"/>
                </a:lnTo>
                <a:lnTo>
                  <a:pt x="109601" y="178003"/>
                </a:lnTo>
                <a:lnTo>
                  <a:pt x="140512" y="140411"/>
                </a:lnTo>
                <a:lnTo>
                  <a:pt x="178104" y="109499"/>
                </a:lnTo>
                <a:lnTo>
                  <a:pt x="220383" y="86868"/>
                </a:lnTo>
                <a:lnTo>
                  <a:pt x="266268" y="72948"/>
                </a:lnTo>
                <a:lnTo>
                  <a:pt x="314718" y="68211"/>
                </a:lnTo>
                <a:lnTo>
                  <a:pt x="363169" y="72948"/>
                </a:lnTo>
                <a:lnTo>
                  <a:pt x="409067" y="86868"/>
                </a:lnTo>
                <a:lnTo>
                  <a:pt x="451332" y="109499"/>
                </a:lnTo>
                <a:lnTo>
                  <a:pt x="488937" y="140411"/>
                </a:lnTo>
                <a:lnTo>
                  <a:pt x="519849" y="178003"/>
                </a:lnTo>
                <a:lnTo>
                  <a:pt x="542480" y="220281"/>
                </a:lnTo>
                <a:lnTo>
                  <a:pt x="556387" y="266179"/>
                </a:lnTo>
                <a:lnTo>
                  <a:pt x="561124" y="314617"/>
                </a:lnTo>
                <a:lnTo>
                  <a:pt x="561124" y="379857"/>
                </a:lnTo>
                <a:lnTo>
                  <a:pt x="629234" y="379857"/>
                </a:lnTo>
                <a:lnTo>
                  <a:pt x="629234" y="374091"/>
                </a:lnTo>
                <a:lnTo>
                  <a:pt x="629234" y="314617"/>
                </a:lnTo>
                <a:close/>
              </a:path>
              <a:path w="680719" h="670560">
                <a:moveTo>
                  <a:pt x="680250" y="504050"/>
                </a:moveTo>
                <a:lnTo>
                  <a:pt x="640041" y="464172"/>
                </a:lnTo>
                <a:lnTo>
                  <a:pt x="631825" y="456018"/>
                </a:lnTo>
                <a:lnTo>
                  <a:pt x="499668" y="588175"/>
                </a:lnTo>
                <a:lnTo>
                  <a:pt x="441718" y="530301"/>
                </a:lnTo>
                <a:lnTo>
                  <a:pt x="433552" y="522147"/>
                </a:lnTo>
                <a:lnTo>
                  <a:pt x="385216" y="570471"/>
                </a:lnTo>
                <a:lnTo>
                  <a:pt x="475513" y="660361"/>
                </a:lnTo>
                <a:lnTo>
                  <a:pt x="480568" y="664616"/>
                </a:lnTo>
                <a:lnTo>
                  <a:pt x="486321" y="667766"/>
                </a:lnTo>
                <a:lnTo>
                  <a:pt x="486143" y="667766"/>
                </a:lnTo>
                <a:lnTo>
                  <a:pt x="492569" y="669734"/>
                </a:lnTo>
                <a:lnTo>
                  <a:pt x="491794" y="669734"/>
                </a:lnTo>
                <a:lnTo>
                  <a:pt x="498767" y="670420"/>
                </a:lnTo>
                <a:lnTo>
                  <a:pt x="499668" y="670420"/>
                </a:lnTo>
                <a:lnTo>
                  <a:pt x="506476" y="669734"/>
                </a:lnTo>
                <a:lnTo>
                  <a:pt x="512864" y="667766"/>
                </a:lnTo>
                <a:lnTo>
                  <a:pt x="518744" y="664616"/>
                </a:lnTo>
                <a:lnTo>
                  <a:pt x="523938" y="660361"/>
                </a:lnTo>
                <a:lnTo>
                  <a:pt x="680250" y="504050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460416" y="6228304"/>
            <a:ext cx="703580" cy="745490"/>
          </a:xfrm>
          <a:custGeom>
            <a:avLst/>
            <a:gdLst/>
            <a:ahLst/>
            <a:cxnLst/>
            <a:rect l="l" t="t" r="r" b="b"/>
            <a:pathLst>
              <a:path w="703579" h="745490">
                <a:moveTo>
                  <a:pt x="584975" y="744872"/>
                </a:moveTo>
                <a:lnTo>
                  <a:pt x="0" y="744872"/>
                </a:lnTo>
                <a:lnTo>
                  <a:pt x="0" y="515746"/>
                </a:lnTo>
                <a:lnTo>
                  <a:pt x="175364" y="515746"/>
                </a:lnTo>
                <a:lnTo>
                  <a:pt x="175364" y="381023"/>
                </a:lnTo>
                <a:lnTo>
                  <a:pt x="350729" y="381023"/>
                </a:lnTo>
                <a:lnTo>
                  <a:pt x="350729" y="293234"/>
                </a:lnTo>
                <a:lnTo>
                  <a:pt x="232966" y="293234"/>
                </a:lnTo>
                <a:lnTo>
                  <a:pt x="468065" y="0"/>
                </a:lnTo>
                <a:lnTo>
                  <a:pt x="538278" y="87575"/>
                </a:lnTo>
                <a:lnTo>
                  <a:pt x="468065" y="87575"/>
                </a:lnTo>
                <a:lnTo>
                  <a:pt x="347209" y="238406"/>
                </a:lnTo>
                <a:lnTo>
                  <a:pt x="409717" y="238406"/>
                </a:lnTo>
                <a:lnTo>
                  <a:pt x="409717" y="439904"/>
                </a:lnTo>
                <a:lnTo>
                  <a:pt x="234246" y="439904"/>
                </a:lnTo>
                <a:lnTo>
                  <a:pt x="234246" y="574628"/>
                </a:lnTo>
                <a:lnTo>
                  <a:pt x="58988" y="574628"/>
                </a:lnTo>
                <a:lnTo>
                  <a:pt x="58988" y="685991"/>
                </a:lnTo>
                <a:lnTo>
                  <a:pt x="584975" y="685991"/>
                </a:lnTo>
                <a:lnTo>
                  <a:pt x="584975" y="744872"/>
                </a:lnTo>
                <a:close/>
              </a:path>
              <a:path w="703579" h="745490">
                <a:moveTo>
                  <a:pt x="659206" y="238406"/>
                </a:moveTo>
                <a:lnTo>
                  <a:pt x="589028" y="238406"/>
                </a:lnTo>
                <a:lnTo>
                  <a:pt x="468065" y="87575"/>
                </a:lnTo>
                <a:lnTo>
                  <a:pt x="538278" y="87575"/>
                </a:lnTo>
                <a:lnTo>
                  <a:pt x="659206" y="238406"/>
                </a:lnTo>
                <a:close/>
              </a:path>
              <a:path w="703579" h="745490">
                <a:moveTo>
                  <a:pt x="584975" y="685991"/>
                </a:moveTo>
                <a:lnTo>
                  <a:pt x="526200" y="685991"/>
                </a:lnTo>
                <a:lnTo>
                  <a:pt x="526200" y="233499"/>
                </a:lnTo>
                <a:lnTo>
                  <a:pt x="585081" y="233499"/>
                </a:lnTo>
                <a:lnTo>
                  <a:pt x="585081" y="238406"/>
                </a:lnTo>
                <a:lnTo>
                  <a:pt x="659206" y="238406"/>
                </a:lnTo>
                <a:lnTo>
                  <a:pt x="703164" y="293234"/>
                </a:lnTo>
                <a:lnTo>
                  <a:pt x="584975" y="293234"/>
                </a:lnTo>
                <a:lnTo>
                  <a:pt x="584975" y="685991"/>
                </a:lnTo>
                <a:close/>
              </a:path>
              <a:path w="703579" h="745490">
                <a:moveTo>
                  <a:pt x="409717" y="238406"/>
                </a:moveTo>
                <a:lnTo>
                  <a:pt x="350835" y="238406"/>
                </a:lnTo>
                <a:lnTo>
                  <a:pt x="350835" y="237659"/>
                </a:lnTo>
                <a:lnTo>
                  <a:pt x="409717" y="237659"/>
                </a:lnTo>
                <a:lnTo>
                  <a:pt x="409717" y="238406"/>
                </a:lnTo>
                <a:close/>
              </a:path>
              <a:path w="703579" h="745490">
                <a:moveTo>
                  <a:pt x="409717" y="685991"/>
                </a:moveTo>
                <a:lnTo>
                  <a:pt x="350729" y="685991"/>
                </a:lnTo>
                <a:lnTo>
                  <a:pt x="350729" y="439904"/>
                </a:lnTo>
                <a:lnTo>
                  <a:pt x="409717" y="439904"/>
                </a:lnTo>
                <a:lnTo>
                  <a:pt x="409717" y="685991"/>
                </a:lnTo>
                <a:close/>
              </a:path>
              <a:path w="703579" h="745490">
                <a:moveTo>
                  <a:pt x="234246" y="685991"/>
                </a:moveTo>
                <a:lnTo>
                  <a:pt x="175471" y="685991"/>
                </a:lnTo>
                <a:lnTo>
                  <a:pt x="175471" y="574628"/>
                </a:lnTo>
                <a:lnTo>
                  <a:pt x="234246" y="574628"/>
                </a:lnTo>
                <a:lnTo>
                  <a:pt x="234246" y="685991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469399" y="8216035"/>
            <a:ext cx="685800" cy="683260"/>
          </a:xfrm>
          <a:custGeom>
            <a:avLst/>
            <a:gdLst/>
            <a:ahLst/>
            <a:cxnLst/>
            <a:rect l="l" t="t" r="r" b="b"/>
            <a:pathLst>
              <a:path w="685800" h="683259">
                <a:moveTo>
                  <a:pt x="459600" y="387007"/>
                </a:moveTo>
                <a:lnTo>
                  <a:pt x="454545" y="367423"/>
                </a:lnTo>
                <a:lnTo>
                  <a:pt x="450265" y="350786"/>
                </a:lnTo>
                <a:lnTo>
                  <a:pt x="426110" y="326326"/>
                </a:lnTo>
                <a:lnTo>
                  <a:pt x="392899" y="309956"/>
                </a:lnTo>
                <a:lnTo>
                  <a:pt x="389991" y="309016"/>
                </a:lnTo>
                <a:lnTo>
                  <a:pt x="389991" y="398246"/>
                </a:lnTo>
                <a:lnTo>
                  <a:pt x="386956" y="409054"/>
                </a:lnTo>
                <a:lnTo>
                  <a:pt x="379107" y="417055"/>
                </a:lnTo>
                <a:lnTo>
                  <a:pt x="368300" y="421995"/>
                </a:lnTo>
                <a:lnTo>
                  <a:pt x="356374" y="423697"/>
                </a:lnTo>
                <a:lnTo>
                  <a:pt x="356374" y="421309"/>
                </a:lnTo>
                <a:lnTo>
                  <a:pt x="356374" y="367423"/>
                </a:lnTo>
                <a:lnTo>
                  <a:pt x="369608" y="371589"/>
                </a:lnTo>
                <a:lnTo>
                  <a:pt x="380276" y="378206"/>
                </a:lnTo>
                <a:lnTo>
                  <a:pt x="387400" y="387134"/>
                </a:lnTo>
                <a:lnTo>
                  <a:pt x="389991" y="398246"/>
                </a:lnTo>
                <a:lnTo>
                  <a:pt x="389991" y="309016"/>
                </a:lnTo>
                <a:lnTo>
                  <a:pt x="356374" y="298005"/>
                </a:lnTo>
                <a:lnTo>
                  <a:pt x="356374" y="292239"/>
                </a:lnTo>
                <a:lnTo>
                  <a:pt x="356374" y="244513"/>
                </a:lnTo>
                <a:lnTo>
                  <a:pt x="369646" y="246938"/>
                </a:lnTo>
                <a:lnTo>
                  <a:pt x="379615" y="253796"/>
                </a:lnTo>
                <a:lnTo>
                  <a:pt x="386092" y="263626"/>
                </a:lnTo>
                <a:lnTo>
                  <a:pt x="388899" y="274942"/>
                </a:lnTo>
                <a:lnTo>
                  <a:pt x="455714" y="274942"/>
                </a:lnTo>
                <a:lnTo>
                  <a:pt x="449186" y="244513"/>
                </a:lnTo>
                <a:lnTo>
                  <a:pt x="448678" y="242125"/>
                </a:lnTo>
                <a:lnTo>
                  <a:pt x="447649" y="237337"/>
                </a:lnTo>
                <a:lnTo>
                  <a:pt x="425323" y="212267"/>
                </a:lnTo>
                <a:lnTo>
                  <a:pt x="393369" y="197840"/>
                </a:lnTo>
                <a:lnTo>
                  <a:pt x="355739" y="192011"/>
                </a:lnTo>
                <a:lnTo>
                  <a:pt x="356374" y="192011"/>
                </a:lnTo>
                <a:lnTo>
                  <a:pt x="356374" y="168148"/>
                </a:lnTo>
                <a:lnTo>
                  <a:pt x="324358" y="168148"/>
                </a:lnTo>
                <a:lnTo>
                  <a:pt x="324358" y="192011"/>
                </a:lnTo>
                <a:lnTo>
                  <a:pt x="324256" y="242227"/>
                </a:lnTo>
                <a:lnTo>
                  <a:pt x="324256" y="292239"/>
                </a:lnTo>
                <a:lnTo>
                  <a:pt x="314477" y="288594"/>
                </a:lnTo>
                <a:lnTo>
                  <a:pt x="305079" y="284035"/>
                </a:lnTo>
                <a:lnTo>
                  <a:pt x="297992" y="276834"/>
                </a:lnTo>
                <a:lnTo>
                  <a:pt x="295224" y="265696"/>
                </a:lnTo>
                <a:lnTo>
                  <a:pt x="298234" y="255752"/>
                </a:lnTo>
                <a:lnTo>
                  <a:pt x="305676" y="248183"/>
                </a:lnTo>
                <a:lnTo>
                  <a:pt x="315150" y="243497"/>
                </a:lnTo>
                <a:lnTo>
                  <a:pt x="324256" y="242227"/>
                </a:lnTo>
                <a:lnTo>
                  <a:pt x="324256" y="192036"/>
                </a:lnTo>
                <a:lnTo>
                  <a:pt x="288429" y="200177"/>
                </a:lnTo>
                <a:lnTo>
                  <a:pt x="257670" y="215328"/>
                </a:lnTo>
                <a:lnTo>
                  <a:pt x="236181" y="240030"/>
                </a:lnTo>
                <a:lnTo>
                  <a:pt x="228104" y="276834"/>
                </a:lnTo>
                <a:lnTo>
                  <a:pt x="236778" y="312597"/>
                </a:lnTo>
                <a:lnTo>
                  <a:pt x="259270" y="335508"/>
                </a:lnTo>
                <a:lnTo>
                  <a:pt x="290233" y="350088"/>
                </a:lnTo>
                <a:lnTo>
                  <a:pt x="324358" y="360857"/>
                </a:lnTo>
                <a:lnTo>
                  <a:pt x="324358" y="421309"/>
                </a:lnTo>
                <a:lnTo>
                  <a:pt x="310769" y="416229"/>
                </a:lnTo>
                <a:lnTo>
                  <a:pt x="300824" y="407619"/>
                </a:lnTo>
                <a:lnTo>
                  <a:pt x="294716" y="395833"/>
                </a:lnTo>
                <a:lnTo>
                  <a:pt x="292646" y="381241"/>
                </a:lnTo>
                <a:lnTo>
                  <a:pt x="222643" y="381241"/>
                </a:lnTo>
                <a:lnTo>
                  <a:pt x="230974" y="420738"/>
                </a:lnTo>
                <a:lnTo>
                  <a:pt x="252831" y="449135"/>
                </a:lnTo>
                <a:lnTo>
                  <a:pt x="284988" y="466598"/>
                </a:lnTo>
                <a:lnTo>
                  <a:pt x="324256" y="473316"/>
                </a:lnTo>
                <a:lnTo>
                  <a:pt x="324256" y="510705"/>
                </a:lnTo>
                <a:lnTo>
                  <a:pt x="356374" y="510705"/>
                </a:lnTo>
                <a:lnTo>
                  <a:pt x="356374" y="473316"/>
                </a:lnTo>
                <a:lnTo>
                  <a:pt x="396163" y="467868"/>
                </a:lnTo>
                <a:lnTo>
                  <a:pt x="429018" y="453097"/>
                </a:lnTo>
                <a:lnTo>
                  <a:pt x="451358" y="426847"/>
                </a:lnTo>
                <a:lnTo>
                  <a:pt x="452005" y="423697"/>
                </a:lnTo>
                <a:lnTo>
                  <a:pt x="459600" y="387007"/>
                </a:lnTo>
                <a:close/>
              </a:path>
              <a:path w="685800" h="683259">
                <a:moveTo>
                  <a:pt x="685317" y="341464"/>
                </a:moveTo>
                <a:lnTo>
                  <a:pt x="682193" y="295135"/>
                </a:lnTo>
                <a:lnTo>
                  <a:pt x="673074" y="250710"/>
                </a:lnTo>
                <a:lnTo>
                  <a:pt x="658380" y="208572"/>
                </a:lnTo>
                <a:lnTo>
                  <a:pt x="638530" y="169138"/>
                </a:lnTo>
                <a:lnTo>
                  <a:pt x="614222" y="133286"/>
                </a:lnTo>
                <a:lnTo>
                  <a:pt x="614222" y="341464"/>
                </a:lnTo>
                <a:lnTo>
                  <a:pt x="609841" y="390055"/>
                </a:lnTo>
                <a:lnTo>
                  <a:pt x="597204" y="435813"/>
                </a:lnTo>
                <a:lnTo>
                  <a:pt x="577088" y="477977"/>
                </a:lnTo>
                <a:lnTo>
                  <a:pt x="550278" y="515759"/>
                </a:lnTo>
                <a:lnTo>
                  <a:pt x="517525" y="548398"/>
                </a:lnTo>
                <a:lnTo>
                  <a:pt x="479615" y="575132"/>
                </a:lnTo>
                <a:lnTo>
                  <a:pt x="437324" y="595172"/>
                </a:lnTo>
                <a:lnTo>
                  <a:pt x="391414" y="607758"/>
                </a:lnTo>
                <a:lnTo>
                  <a:pt x="342658" y="612127"/>
                </a:lnTo>
                <a:lnTo>
                  <a:pt x="293903" y="607758"/>
                </a:lnTo>
                <a:lnTo>
                  <a:pt x="247992" y="595172"/>
                </a:lnTo>
                <a:lnTo>
                  <a:pt x="205701" y="575132"/>
                </a:lnTo>
                <a:lnTo>
                  <a:pt x="167792" y="548398"/>
                </a:lnTo>
                <a:lnTo>
                  <a:pt x="135039" y="515759"/>
                </a:lnTo>
                <a:lnTo>
                  <a:pt x="108229" y="477977"/>
                </a:lnTo>
                <a:lnTo>
                  <a:pt x="88112" y="435813"/>
                </a:lnTo>
                <a:lnTo>
                  <a:pt x="75476" y="390055"/>
                </a:lnTo>
                <a:lnTo>
                  <a:pt x="71094" y="341464"/>
                </a:lnTo>
                <a:lnTo>
                  <a:pt x="75476" y="292874"/>
                </a:lnTo>
                <a:lnTo>
                  <a:pt x="88112" y="247116"/>
                </a:lnTo>
                <a:lnTo>
                  <a:pt x="108229" y="204952"/>
                </a:lnTo>
                <a:lnTo>
                  <a:pt x="135039" y="167170"/>
                </a:lnTo>
                <a:lnTo>
                  <a:pt x="167792" y="134531"/>
                </a:lnTo>
                <a:lnTo>
                  <a:pt x="205701" y="107797"/>
                </a:lnTo>
                <a:lnTo>
                  <a:pt x="247992" y="87757"/>
                </a:lnTo>
                <a:lnTo>
                  <a:pt x="293903" y="75171"/>
                </a:lnTo>
                <a:lnTo>
                  <a:pt x="342658" y="70802"/>
                </a:lnTo>
                <a:lnTo>
                  <a:pt x="391414" y="75171"/>
                </a:lnTo>
                <a:lnTo>
                  <a:pt x="437324" y="87757"/>
                </a:lnTo>
                <a:lnTo>
                  <a:pt x="479615" y="107797"/>
                </a:lnTo>
                <a:lnTo>
                  <a:pt x="517525" y="134531"/>
                </a:lnTo>
                <a:lnTo>
                  <a:pt x="550278" y="167170"/>
                </a:lnTo>
                <a:lnTo>
                  <a:pt x="577088" y="204952"/>
                </a:lnTo>
                <a:lnTo>
                  <a:pt x="597204" y="247116"/>
                </a:lnTo>
                <a:lnTo>
                  <a:pt x="609841" y="292874"/>
                </a:lnTo>
                <a:lnTo>
                  <a:pt x="614222" y="341464"/>
                </a:lnTo>
                <a:lnTo>
                  <a:pt x="614222" y="133286"/>
                </a:lnTo>
                <a:lnTo>
                  <a:pt x="584949" y="100037"/>
                </a:lnTo>
                <a:lnTo>
                  <a:pt x="552043" y="71170"/>
                </a:lnTo>
                <a:lnTo>
                  <a:pt x="515594" y="46634"/>
                </a:lnTo>
                <a:lnTo>
                  <a:pt x="476034" y="26835"/>
                </a:lnTo>
                <a:lnTo>
                  <a:pt x="433743" y="12204"/>
                </a:lnTo>
                <a:lnTo>
                  <a:pt x="389153" y="3111"/>
                </a:lnTo>
                <a:lnTo>
                  <a:pt x="342658" y="0"/>
                </a:lnTo>
                <a:lnTo>
                  <a:pt x="296164" y="3111"/>
                </a:lnTo>
                <a:lnTo>
                  <a:pt x="251574" y="12204"/>
                </a:lnTo>
                <a:lnTo>
                  <a:pt x="209283" y="26835"/>
                </a:lnTo>
                <a:lnTo>
                  <a:pt x="169722" y="46634"/>
                </a:lnTo>
                <a:lnTo>
                  <a:pt x="133273" y="71170"/>
                </a:lnTo>
                <a:lnTo>
                  <a:pt x="100368" y="100037"/>
                </a:lnTo>
                <a:lnTo>
                  <a:pt x="71399" y="132829"/>
                </a:lnTo>
                <a:lnTo>
                  <a:pt x="46786" y="169138"/>
                </a:lnTo>
                <a:lnTo>
                  <a:pt x="26924" y="208572"/>
                </a:lnTo>
                <a:lnTo>
                  <a:pt x="12242" y="250710"/>
                </a:lnTo>
                <a:lnTo>
                  <a:pt x="3124" y="295135"/>
                </a:lnTo>
                <a:lnTo>
                  <a:pt x="0" y="341464"/>
                </a:lnTo>
                <a:lnTo>
                  <a:pt x="3124" y="387794"/>
                </a:lnTo>
                <a:lnTo>
                  <a:pt x="12242" y="432219"/>
                </a:lnTo>
                <a:lnTo>
                  <a:pt x="26924" y="474357"/>
                </a:lnTo>
                <a:lnTo>
                  <a:pt x="46786" y="513791"/>
                </a:lnTo>
                <a:lnTo>
                  <a:pt x="71399" y="550100"/>
                </a:lnTo>
                <a:lnTo>
                  <a:pt x="100368" y="582891"/>
                </a:lnTo>
                <a:lnTo>
                  <a:pt x="133273" y="611759"/>
                </a:lnTo>
                <a:lnTo>
                  <a:pt x="169722" y="636295"/>
                </a:lnTo>
                <a:lnTo>
                  <a:pt x="209283" y="656094"/>
                </a:lnTo>
                <a:lnTo>
                  <a:pt x="251574" y="670725"/>
                </a:lnTo>
                <a:lnTo>
                  <a:pt x="296164" y="679818"/>
                </a:lnTo>
                <a:lnTo>
                  <a:pt x="342658" y="682929"/>
                </a:lnTo>
                <a:lnTo>
                  <a:pt x="389153" y="679818"/>
                </a:lnTo>
                <a:lnTo>
                  <a:pt x="433743" y="670725"/>
                </a:lnTo>
                <a:lnTo>
                  <a:pt x="476034" y="656094"/>
                </a:lnTo>
                <a:lnTo>
                  <a:pt x="515594" y="636295"/>
                </a:lnTo>
                <a:lnTo>
                  <a:pt x="551497" y="612127"/>
                </a:lnTo>
                <a:lnTo>
                  <a:pt x="584949" y="582891"/>
                </a:lnTo>
                <a:lnTo>
                  <a:pt x="613918" y="550100"/>
                </a:lnTo>
                <a:lnTo>
                  <a:pt x="638530" y="513791"/>
                </a:lnTo>
                <a:lnTo>
                  <a:pt x="658380" y="474357"/>
                </a:lnTo>
                <a:lnTo>
                  <a:pt x="673074" y="432219"/>
                </a:lnTo>
                <a:lnTo>
                  <a:pt x="682193" y="387794"/>
                </a:lnTo>
                <a:lnTo>
                  <a:pt x="685317" y="341464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798374" y="8251519"/>
            <a:ext cx="613410" cy="612140"/>
          </a:xfrm>
          <a:custGeom>
            <a:avLst/>
            <a:gdLst/>
            <a:ahLst/>
            <a:cxnLst/>
            <a:rect l="l" t="t" r="r" b="b"/>
            <a:pathLst>
              <a:path w="613409" h="612140">
                <a:moveTo>
                  <a:pt x="358343" y="249872"/>
                </a:moveTo>
                <a:lnTo>
                  <a:pt x="252590" y="249872"/>
                </a:lnTo>
                <a:lnTo>
                  <a:pt x="252590" y="308368"/>
                </a:lnTo>
                <a:lnTo>
                  <a:pt x="358343" y="308368"/>
                </a:lnTo>
                <a:lnTo>
                  <a:pt x="358343" y="249872"/>
                </a:lnTo>
                <a:close/>
              </a:path>
              <a:path w="613409" h="612140">
                <a:moveTo>
                  <a:pt x="613257" y="58991"/>
                </a:moveTo>
                <a:lnTo>
                  <a:pt x="554469" y="58991"/>
                </a:lnTo>
                <a:lnTo>
                  <a:pt x="554469" y="117576"/>
                </a:lnTo>
                <a:lnTo>
                  <a:pt x="613257" y="117576"/>
                </a:lnTo>
                <a:lnTo>
                  <a:pt x="613257" y="58991"/>
                </a:lnTo>
                <a:close/>
              </a:path>
              <a:path w="613409" h="612140">
                <a:moveTo>
                  <a:pt x="613257" y="0"/>
                </a:moveTo>
                <a:lnTo>
                  <a:pt x="0" y="0"/>
                </a:lnTo>
                <a:lnTo>
                  <a:pt x="0" y="58420"/>
                </a:lnTo>
                <a:lnTo>
                  <a:pt x="0" y="118110"/>
                </a:lnTo>
                <a:lnTo>
                  <a:pt x="0" y="176530"/>
                </a:lnTo>
                <a:lnTo>
                  <a:pt x="23533" y="176530"/>
                </a:lnTo>
                <a:lnTo>
                  <a:pt x="23533" y="553720"/>
                </a:lnTo>
                <a:lnTo>
                  <a:pt x="23533" y="612140"/>
                </a:lnTo>
                <a:lnTo>
                  <a:pt x="531025" y="612140"/>
                </a:lnTo>
                <a:lnTo>
                  <a:pt x="531025" y="611708"/>
                </a:lnTo>
                <a:lnTo>
                  <a:pt x="589724" y="611708"/>
                </a:lnTo>
                <a:lnTo>
                  <a:pt x="589724" y="176530"/>
                </a:lnTo>
                <a:lnTo>
                  <a:pt x="613257" y="176530"/>
                </a:lnTo>
                <a:lnTo>
                  <a:pt x="613257" y="118110"/>
                </a:lnTo>
                <a:lnTo>
                  <a:pt x="531025" y="118110"/>
                </a:lnTo>
                <a:lnTo>
                  <a:pt x="531025" y="176530"/>
                </a:lnTo>
                <a:lnTo>
                  <a:pt x="531025" y="553720"/>
                </a:lnTo>
                <a:lnTo>
                  <a:pt x="82232" y="553720"/>
                </a:lnTo>
                <a:lnTo>
                  <a:pt x="82232" y="176530"/>
                </a:lnTo>
                <a:lnTo>
                  <a:pt x="531025" y="176530"/>
                </a:lnTo>
                <a:lnTo>
                  <a:pt x="531025" y="118110"/>
                </a:lnTo>
                <a:lnTo>
                  <a:pt x="58699" y="118110"/>
                </a:lnTo>
                <a:lnTo>
                  <a:pt x="58699" y="58420"/>
                </a:lnTo>
                <a:lnTo>
                  <a:pt x="613257" y="58420"/>
                </a:lnTo>
                <a:lnTo>
                  <a:pt x="613257" y="0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11095125" y="2629796"/>
            <a:ext cx="760095" cy="559435"/>
            <a:chOff x="11095125" y="2629796"/>
            <a:chExt cx="760095" cy="559435"/>
          </a:xfrm>
        </p:grpSpPr>
        <p:sp>
          <p:nvSpPr>
            <p:cNvPr id="38" name="object 38"/>
            <p:cNvSpPr/>
            <p:nvPr/>
          </p:nvSpPr>
          <p:spPr>
            <a:xfrm>
              <a:off x="11100092" y="2634957"/>
              <a:ext cx="750570" cy="549910"/>
            </a:xfrm>
            <a:custGeom>
              <a:avLst/>
              <a:gdLst/>
              <a:ahLst/>
              <a:cxnLst/>
              <a:rect l="l" t="t" r="r" b="b"/>
              <a:pathLst>
                <a:path w="750570" h="549910">
                  <a:moveTo>
                    <a:pt x="75015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499110"/>
                  </a:lnTo>
                  <a:lnTo>
                    <a:pt x="0" y="549910"/>
                  </a:lnTo>
                  <a:lnTo>
                    <a:pt x="750150" y="549910"/>
                  </a:lnTo>
                  <a:lnTo>
                    <a:pt x="750150" y="499110"/>
                  </a:lnTo>
                  <a:lnTo>
                    <a:pt x="50419" y="499110"/>
                  </a:lnTo>
                  <a:lnTo>
                    <a:pt x="50419" y="50800"/>
                  </a:lnTo>
                  <a:lnTo>
                    <a:pt x="699731" y="50800"/>
                  </a:lnTo>
                  <a:lnTo>
                    <a:pt x="699731" y="498894"/>
                  </a:lnTo>
                  <a:lnTo>
                    <a:pt x="750150" y="498894"/>
                  </a:lnTo>
                  <a:lnTo>
                    <a:pt x="750150" y="50800"/>
                  </a:lnTo>
                  <a:lnTo>
                    <a:pt x="750150" y="50228"/>
                  </a:lnTo>
                  <a:lnTo>
                    <a:pt x="750150" y="0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100097" y="2634768"/>
              <a:ext cx="750570" cy="549910"/>
            </a:xfrm>
            <a:custGeom>
              <a:avLst/>
              <a:gdLst/>
              <a:ahLst/>
              <a:cxnLst/>
              <a:rect l="l" t="t" r="r" b="b"/>
              <a:pathLst>
                <a:path w="750570" h="549910">
                  <a:moveTo>
                    <a:pt x="50414" y="499072"/>
                  </a:moveTo>
                  <a:lnTo>
                    <a:pt x="699735" y="499072"/>
                  </a:lnTo>
                  <a:lnTo>
                    <a:pt x="699735" y="50414"/>
                  </a:lnTo>
                  <a:lnTo>
                    <a:pt x="50414" y="50414"/>
                  </a:lnTo>
                  <a:lnTo>
                    <a:pt x="50414" y="499072"/>
                  </a:lnTo>
                  <a:close/>
                </a:path>
                <a:path w="750570" h="549910">
                  <a:moveTo>
                    <a:pt x="750150" y="549486"/>
                  </a:moveTo>
                  <a:lnTo>
                    <a:pt x="0" y="549486"/>
                  </a:lnTo>
                  <a:lnTo>
                    <a:pt x="0" y="0"/>
                  </a:lnTo>
                  <a:lnTo>
                    <a:pt x="750150" y="0"/>
                  </a:lnTo>
                  <a:lnTo>
                    <a:pt x="750150" y="549486"/>
                  </a:lnTo>
                  <a:close/>
                </a:path>
              </a:pathLst>
            </a:custGeom>
            <a:ln w="9943">
              <a:solidFill>
                <a:srgbClr val="F02A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1125354" y="3021278"/>
              <a:ext cx="706755" cy="50800"/>
            </a:xfrm>
            <a:custGeom>
              <a:avLst/>
              <a:gdLst/>
              <a:ahLst/>
              <a:cxnLst/>
              <a:rect l="l" t="t" r="r" b="b"/>
              <a:pathLst>
                <a:path w="706754" h="50800">
                  <a:moveTo>
                    <a:pt x="706199" y="50414"/>
                  </a:moveTo>
                  <a:lnTo>
                    <a:pt x="0" y="50414"/>
                  </a:lnTo>
                  <a:lnTo>
                    <a:pt x="0" y="0"/>
                  </a:lnTo>
                  <a:lnTo>
                    <a:pt x="706199" y="0"/>
                  </a:lnTo>
                  <a:lnTo>
                    <a:pt x="706199" y="50414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125354" y="3021278"/>
              <a:ext cx="706755" cy="50800"/>
            </a:xfrm>
            <a:custGeom>
              <a:avLst/>
              <a:gdLst/>
              <a:ahLst/>
              <a:cxnLst/>
              <a:rect l="l" t="t" r="r" b="b"/>
              <a:pathLst>
                <a:path w="706754" h="50800">
                  <a:moveTo>
                    <a:pt x="0" y="0"/>
                  </a:moveTo>
                  <a:lnTo>
                    <a:pt x="706199" y="0"/>
                  </a:lnTo>
                  <a:lnTo>
                    <a:pt x="706199" y="50414"/>
                  </a:lnTo>
                  <a:lnTo>
                    <a:pt x="0" y="50414"/>
                  </a:lnTo>
                  <a:lnTo>
                    <a:pt x="0" y="0"/>
                  </a:lnTo>
                  <a:close/>
                </a:path>
              </a:pathLst>
            </a:custGeom>
            <a:ln w="9943">
              <a:solidFill>
                <a:srgbClr val="F02A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1251738" y="2659925"/>
              <a:ext cx="50800" cy="386715"/>
            </a:xfrm>
            <a:custGeom>
              <a:avLst/>
              <a:gdLst/>
              <a:ahLst/>
              <a:cxnLst/>
              <a:rect l="l" t="t" r="r" b="b"/>
              <a:pathLst>
                <a:path w="50800" h="386714">
                  <a:moveTo>
                    <a:pt x="50414" y="386510"/>
                  </a:moveTo>
                  <a:lnTo>
                    <a:pt x="0" y="386510"/>
                  </a:lnTo>
                  <a:lnTo>
                    <a:pt x="0" y="0"/>
                  </a:lnTo>
                  <a:lnTo>
                    <a:pt x="50414" y="0"/>
                  </a:lnTo>
                  <a:lnTo>
                    <a:pt x="50414" y="386510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1251738" y="2659925"/>
              <a:ext cx="50800" cy="386715"/>
            </a:xfrm>
            <a:custGeom>
              <a:avLst/>
              <a:gdLst/>
              <a:ahLst/>
              <a:cxnLst/>
              <a:rect l="l" t="t" r="r" b="b"/>
              <a:pathLst>
                <a:path w="50800" h="386714">
                  <a:moveTo>
                    <a:pt x="0" y="0"/>
                  </a:moveTo>
                  <a:lnTo>
                    <a:pt x="50414" y="0"/>
                  </a:lnTo>
                  <a:lnTo>
                    <a:pt x="50414" y="386510"/>
                  </a:lnTo>
                  <a:lnTo>
                    <a:pt x="0" y="386510"/>
                  </a:lnTo>
                  <a:lnTo>
                    <a:pt x="0" y="0"/>
                  </a:lnTo>
                  <a:close/>
                </a:path>
              </a:pathLst>
            </a:custGeom>
            <a:ln w="9943">
              <a:solidFill>
                <a:srgbClr val="F02A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648192" y="2659925"/>
              <a:ext cx="50800" cy="386715"/>
            </a:xfrm>
            <a:custGeom>
              <a:avLst/>
              <a:gdLst/>
              <a:ahLst/>
              <a:cxnLst/>
              <a:rect l="l" t="t" r="r" b="b"/>
              <a:pathLst>
                <a:path w="50800" h="386714">
                  <a:moveTo>
                    <a:pt x="50414" y="386510"/>
                  </a:moveTo>
                  <a:lnTo>
                    <a:pt x="0" y="386510"/>
                  </a:lnTo>
                  <a:lnTo>
                    <a:pt x="0" y="0"/>
                  </a:lnTo>
                  <a:lnTo>
                    <a:pt x="50414" y="0"/>
                  </a:lnTo>
                  <a:lnTo>
                    <a:pt x="50414" y="386510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1648192" y="2659925"/>
              <a:ext cx="50800" cy="386715"/>
            </a:xfrm>
            <a:custGeom>
              <a:avLst/>
              <a:gdLst/>
              <a:ahLst/>
              <a:cxnLst/>
              <a:rect l="l" t="t" r="r" b="b"/>
              <a:pathLst>
                <a:path w="50800" h="386714">
                  <a:moveTo>
                    <a:pt x="0" y="0"/>
                  </a:moveTo>
                  <a:lnTo>
                    <a:pt x="50414" y="0"/>
                  </a:lnTo>
                  <a:lnTo>
                    <a:pt x="50414" y="386510"/>
                  </a:lnTo>
                  <a:lnTo>
                    <a:pt x="0" y="386510"/>
                  </a:lnTo>
                  <a:lnTo>
                    <a:pt x="0" y="0"/>
                  </a:lnTo>
                  <a:close/>
                </a:path>
              </a:pathLst>
            </a:custGeom>
            <a:ln w="9943">
              <a:solidFill>
                <a:srgbClr val="F02A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392043" y="2772786"/>
              <a:ext cx="166258" cy="160888"/>
            </a:xfrm>
            <a:prstGeom prst="rect">
              <a:avLst/>
            </a:prstGeom>
          </p:spPr>
        </p:pic>
      </p:grpSp>
      <p:grpSp>
        <p:nvGrpSpPr>
          <p:cNvPr id="47" name="object 47"/>
          <p:cNvGrpSpPr/>
          <p:nvPr/>
        </p:nvGrpSpPr>
        <p:grpSpPr>
          <a:xfrm>
            <a:off x="11320647" y="2519819"/>
            <a:ext cx="315595" cy="145415"/>
            <a:chOff x="11320647" y="2519819"/>
            <a:chExt cx="315595" cy="145415"/>
          </a:xfrm>
        </p:grpSpPr>
        <p:sp>
          <p:nvSpPr>
            <p:cNvPr id="48" name="object 48"/>
            <p:cNvSpPr/>
            <p:nvPr/>
          </p:nvSpPr>
          <p:spPr>
            <a:xfrm>
              <a:off x="11325619" y="2524467"/>
              <a:ext cx="306070" cy="135890"/>
            </a:xfrm>
            <a:custGeom>
              <a:avLst/>
              <a:gdLst/>
              <a:ahLst/>
              <a:cxnLst/>
              <a:rect l="l" t="t" r="r" b="b"/>
              <a:pathLst>
                <a:path w="306070" h="135889">
                  <a:moveTo>
                    <a:pt x="30546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135890"/>
                  </a:lnTo>
                  <a:lnTo>
                    <a:pt x="50406" y="135890"/>
                  </a:lnTo>
                  <a:lnTo>
                    <a:pt x="50406" y="50800"/>
                  </a:lnTo>
                  <a:lnTo>
                    <a:pt x="255054" y="50800"/>
                  </a:lnTo>
                  <a:lnTo>
                    <a:pt x="255054" y="135890"/>
                  </a:lnTo>
                  <a:lnTo>
                    <a:pt x="305460" y="135890"/>
                  </a:lnTo>
                  <a:lnTo>
                    <a:pt x="305460" y="50800"/>
                  </a:lnTo>
                  <a:lnTo>
                    <a:pt x="305460" y="0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325619" y="2524791"/>
              <a:ext cx="306070" cy="135255"/>
            </a:xfrm>
            <a:custGeom>
              <a:avLst/>
              <a:gdLst/>
              <a:ahLst/>
              <a:cxnLst/>
              <a:rect l="l" t="t" r="r" b="b"/>
              <a:pathLst>
                <a:path w="306070" h="135255">
                  <a:moveTo>
                    <a:pt x="305469" y="135134"/>
                  </a:moveTo>
                  <a:lnTo>
                    <a:pt x="255055" y="135134"/>
                  </a:lnTo>
                  <a:lnTo>
                    <a:pt x="255055" y="50414"/>
                  </a:lnTo>
                  <a:lnTo>
                    <a:pt x="50414" y="50414"/>
                  </a:lnTo>
                  <a:lnTo>
                    <a:pt x="50414" y="135134"/>
                  </a:lnTo>
                  <a:lnTo>
                    <a:pt x="0" y="135134"/>
                  </a:lnTo>
                  <a:lnTo>
                    <a:pt x="0" y="0"/>
                  </a:lnTo>
                  <a:lnTo>
                    <a:pt x="305469" y="0"/>
                  </a:lnTo>
                  <a:lnTo>
                    <a:pt x="305469" y="135134"/>
                  </a:lnTo>
                  <a:close/>
                </a:path>
              </a:pathLst>
            </a:custGeom>
            <a:ln w="9943">
              <a:solidFill>
                <a:srgbClr val="F02A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1275236" y="1164334"/>
            <a:ext cx="535416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05" dirty="0">
                <a:latin typeface="Arial" panose="020B0604020202020204" pitchFamily="34" charset="0"/>
                <a:cs typeface="Arial" panose="020B0604020202020204" pitchFamily="34" charset="0"/>
              </a:rPr>
              <a:t>PÁGINA</a:t>
            </a:r>
            <a:r>
              <a:rPr spc="-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7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360" dirty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6885" y="0"/>
            <a:ext cx="11521440" cy="10287000"/>
          </a:xfrm>
          <a:custGeom>
            <a:avLst/>
            <a:gdLst/>
            <a:ahLst/>
            <a:cxnLst/>
            <a:rect l="l" t="t" r="r" b="b"/>
            <a:pathLst>
              <a:path w="11521440" h="10287000">
                <a:moveTo>
                  <a:pt x="11521115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1521115" y="0"/>
                </a:lnTo>
                <a:lnTo>
                  <a:pt x="11521115" y="10287000"/>
                </a:lnTo>
                <a:close/>
              </a:path>
            </a:pathLst>
          </a:custGeom>
          <a:solidFill>
            <a:srgbClr val="59646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8999063"/>
            <a:ext cx="18288000" cy="1288415"/>
            <a:chOff x="0" y="8999063"/>
            <a:chExt cx="18288000" cy="1288415"/>
          </a:xfrm>
        </p:grpSpPr>
        <p:sp>
          <p:nvSpPr>
            <p:cNvPr id="4" name="object 4"/>
            <p:cNvSpPr/>
            <p:nvPr/>
          </p:nvSpPr>
          <p:spPr>
            <a:xfrm>
              <a:off x="0" y="8999063"/>
              <a:ext cx="1288415" cy="1288415"/>
            </a:xfrm>
            <a:custGeom>
              <a:avLst/>
              <a:gdLst/>
              <a:ahLst/>
              <a:cxnLst/>
              <a:rect l="l" t="t" r="r" b="b"/>
              <a:pathLst>
                <a:path w="1288415" h="1288415">
                  <a:moveTo>
                    <a:pt x="1287936" y="1287936"/>
                  </a:moveTo>
                  <a:lnTo>
                    <a:pt x="0" y="1287936"/>
                  </a:lnTo>
                  <a:lnTo>
                    <a:pt x="0" y="0"/>
                  </a:lnTo>
                  <a:lnTo>
                    <a:pt x="1287936" y="0"/>
                  </a:lnTo>
                  <a:lnTo>
                    <a:pt x="1287936" y="1287936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87936" y="8999063"/>
              <a:ext cx="5478780" cy="1288415"/>
            </a:xfrm>
            <a:custGeom>
              <a:avLst/>
              <a:gdLst/>
              <a:ahLst/>
              <a:cxnLst/>
              <a:rect l="l" t="t" r="r" b="b"/>
              <a:pathLst>
                <a:path w="5478780" h="1288415">
                  <a:moveTo>
                    <a:pt x="5478760" y="1287936"/>
                  </a:moveTo>
                  <a:lnTo>
                    <a:pt x="0" y="1287936"/>
                  </a:lnTo>
                  <a:lnTo>
                    <a:pt x="0" y="0"/>
                  </a:lnTo>
                  <a:lnTo>
                    <a:pt x="5478760" y="0"/>
                  </a:lnTo>
                  <a:lnTo>
                    <a:pt x="5478760" y="1287936"/>
                  </a:lnTo>
                  <a:close/>
                </a:path>
              </a:pathLst>
            </a:custGeom>
            <a:solidFill>
              <a:srgbClr val="F22634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66884" y="8999063"/>
              <a:ext cx="11521440" cy="1288415"/>
            </a:xfrm>
            <a:custGeom>
              <a:avLst/>
              <a:gdLst/>
              <a:ahLst/>
              <a:cxnLst/>
              <a:rect l="l" t="t" r="r" b="b"/>
              <a:pathLst>
                <a:path w="11521440" h="1288415">
                  <a:moveTo>
                    <a:pt x="11520992" y="1287936"/>
                  </a:moveTo>
                  <a:lnTo>
                    <a:pt x="0" y="1287936"/>
                  </a:lnTo>
                  <a:lnTo>
                    <a:pt x="0" y="0"/>
                  </a:lnTo>
                  <a:lnTo>
                    <a:pt x="11520992" y="0"/>
                  </a:lnTo>
                  <a:lnTo>
                    <a:pt x="11520992" y="1287936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0" dirty="0">
                <a:latin typeface="Arial" panose="020B0604020202020204" pitchFamily="34" charset="0"/>
                <a:cs typeface="Arial" panose="020B0604020202020204" pitchFamily="34" charset="0"/>
              </a:rPr>
              <a:t>SECCIONES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669069" y="2243590"/>
            <a:ext cx="4584065" cy="5462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4665" indent="-481965">
              <a:lnSpc>
                <a:spcPct val="100000"/>
              </a:lnSpc>
              <a:spcBef>
                <a:spcPts val="100"/>
              </a:spcBef>
              <a:buFont typeface="Trebuchet MS"/>
              <a:buAutoNum type="arabicPeriod"/>
              <a:tabLst>
                <a:tab pos="494665" algn="l"/>
              </a:tabLst>
            </a:pPr>
            <a:r>
              <a:rPr sz="2400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Comienzo</a:t>
            </a:r>
            <a:r>
              <a:rPr sz="2400" spc="-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spc="-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400" spc="-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Trebuchet MS"/>
              <a:buAutoNum type="arabicPeriod"/>
            </a:pP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525"/>
              </a:spcBef>
              <a:buClr>
                <a:srgbClr val="FFFFFF"/>
              </a:buClr>
              <a:buFont typeface="Trebuchet MS"/>
              <a:buAutoNum type="arabicPeriod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2610" indent="-549910">
              <a:lnSpc>
                <a:spcPct val="100000"/>
              </a:lnSpc>
              <a:buFont typeface="Trebuchet MS"/>
              <a:buAutoNum type="arabicPeriod"/>
              <a:tabLst>
                <a:tab pos="562610" algn="l"/>
              </a:tabLst>
            </a:pPr>
            <a:r>
              <a:rPr sz="2400" spc="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Misión</a:t>
            </a:r>
            <a:r>
              <a:rPr sz="2400" spc="-1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400" spc="-1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visión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417830" indent="558800" algn="just">
              <a:lnSpc>
                <a:spcPct val="346600"/>
              </a:lnSpc>
              <a:buFont typeface="Trebuchet MS"/>
              <a:buAutoNum type="arabicPeriod"/>
              <a:tabLst>
                <a:tab pos="571500" algn="l"/>
              </a:tabLst>
            </a:pPr>
            <a:r>
              <a:rPr sz="2400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  <a:r>
              <a:rPr sz="2400" spc="-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spc="-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400" spc="-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</a:t>
            </a:r>
            <a:r>
              <a:rPr sz="2400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spc="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sz="2400" spc="4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  <a:r>
              <a:rPr sz="2400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spc="-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400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</a:t>
            </a:r>
            <a:r>
              <a:rPr sz="2400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sz="2400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400" spc="4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  <a:r>
              <a:rPr sz="2400" spc="-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400" spc="-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767195" cy="10287000"/>
            <a:chOff x="0" y="0"/>
            <a:chExt cx="6767195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6762749" cy="10286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27930"/>
              <a:ext cx="1288415" cy="1288415"/>
            </a:xfrm>
            <a:custGeom>
              <a:avLst/>
              <a:gdLst/>
              <a:ahLst/>
              <a:cxnLst/>
              <a:rect l="l" t="t" r="r" b="b"/>
              <a:pathLst>
                <a:path w="1288415" h="1288415">
                  <a:moveTo>
                    <a:pt x="1287936" y="1287936"/>
                  </a:moveTo>
                  <a:lnTo>
                    <a:pt x="0" y="1287936"/>
                  </a:lnTo>
                  <a:lnTo>
                    <a:pt x="0" y="0"/>
                  </a:lnTo>
                  <a:lnTo>
                    <a:pt x="1287936" y="0"/>
                  </a:lnTo>
                  <a:lnTo>
                    <a:pt x="1287936" y="1287936"/>
                  </a:lnTo>
                  <a:close/>
                </a:path>
              </a:pathLst>
            </a:custGeom>
            <a:solidFill>
              <a:srgbClr val="596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76254" y="8999063"/>
              <a:ext cx="1288415" cy="1288415"/>
            </a:xfrm>
            <a:custGeom>
              <a:avLst/>
              <a:gdLst/>
              <a:ahLst/>
              <a:cxnLst/>
              <a:rect l="l" t="t" r="r" b="b"/>
              <a:pathLst>
                <a:path w="1288415" h="1288415">
                  <a:moveTo>
                    <a:pt x="1287936" y="1287936"/>
                  </a:moveTo>
                  <a:lnTo>
                    <a:pt x="0" y="1287936"/>
                  </a:lnTo>
                  <a:lnTo>
                    <a:pt x="0" y="0"/>
                  </a:lnTo>
                  <a:lnTo>
                    <a:pt x="1287936" y="0"/>
                  </a:lnTo>
                  <a:lnTo>
                    <a:pt x="1287936" y="1287936"/>
                  </a:lnTo>
                  <a:close/>
                </a:path>
              </a:pathLst>
            </a:custGeom>
            <a:solidFill>
              <a:srgbClr val="59646E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7936" y="27930"/>
              <a:ext cx="5478780" cy="1288415"/>
            </a:xfrm>
            <a:custGeom>
              <a:avLst/>
              <a:gdLst/>
              <a:ahLst/>
              <a:cxnLst/>
              <a:rect l="l" t="t" r="r" b="b"/>
              <a:pathLst>
                <a:path w="5478780" h="1288415">
                  <a:moveTo>
                    <a:pt x="5478760" y="1287936"/>
                  </a:moveTo>
                  <a:lnTo>
                    <a:pt x="0" y="1287936"/>
                  </a:lnTo>
                  <a:lnTo>
                    <a:pt x="0" y="0"/>
                  </a:lnTo>
                  <a:lnTo>
                    <a:pt x="5478760" y="0"/>
                  </a:lnTo>
                  <a:lnTo>
                    <a:pt x="5478760" y="1287936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735204" y="1076814"/>
            <a:ext cx="9048115" cy="8066311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400" b="1" spc="26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sz="2400" b="1" spc="-4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15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b="1" spc="-4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27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2780"/>
              </a:lnSpc>
              <a:spcBef>
                <a:spcPts val="1115"/>
              </a:spcBef>
            </a:pP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sz="2400" spc="-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2400" spc="-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sz="2400" spc="-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sz="2400" spc="-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sz="2400" spc="-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sz="2400" spc="-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sz="2400" spc="-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ullamcorper.</a:t>
            </a:r>
            <a:r>
              <a:rPr sz="2400" spc="-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ornare.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facilisi.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elit.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sollicitudin.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 </a:t>
            </a:r>
            <a:r>
              <a:rPr sz="2400" spc="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quam.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faucibus.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Proin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sz="2400" spc="-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spc="-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sz="2400" spc="-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sz="2400" spc="-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sz="2400" spc="-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16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sz="2400" b="1" spc="-24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21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b="1" spc="-24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15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15595">
              <a:lnSpc>
                <a:spcPts val="2780"/>
              </a:lnSpc>
              <a:spcBef>
                <a:spcPts val="1190"/>
              </a:spcBef>
            </a:pP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elit.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vitae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sem.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sz="2400" spc="-1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sz="2400" spc="-1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sz="2400" spc="-1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sz="2400" spc="-1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690"/>
              </a:lnSpc>
            </a:pP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pharetra.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95"/>
              </a:spcBef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26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sz="2400" b="1" spc="-4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15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b="1" spc="-4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27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2870">
              <a:lnSpc>
                <a:spcPts val="2770"/>
              </a:lnSpc>
              <a:spcBef>
                <a:spcPts val="1125"/>
              </a:spcBef>
            </a:pP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Ellentesque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est,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 </a:t>
            </a:r>
            <a:r>
              <a:rPr sz="2400" spc="-1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et.</a:t>
            </a:r>
            <a:r>
              <a:rPr sz="2400" spc="-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sz="2400" spc="-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sz="2400" spc="-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sz="2400" spc="-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sz="2400" spc="-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sz="2400" spc="-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sz="2400" spc="-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suscipit.</a:t>
            </a:r>
            <a:r>
              <a:rPr sz="2400" spc="-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sz="2400" spc="-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magna.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lacinia,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congue,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libero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sz="2400" spc="-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sz="2400" spc="-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ante,</a:t>
            </a:r>
            <a:r>
              <a:rPr sz="2400" spc="-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sz="2400" spc="-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sz="2400" spc="-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sz="2400" spc="-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sz="2400" spc="-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2400" spc="-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sz="2400" spc="-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47904" y="3921336"/>
            <a:ext cx="9252585" cy="0"/>
          </a:xfrm>
          <a:custGeom>
            <a:avLst/>
            <a:gdLst/>
            <a:ahLst/>
            <a:cxnLst/>
            <a:rect l="l" t="t" r="r" b="b"/>
            <a:pathLst>
              <a:path w="9252585">
                <a:moveTo>
                  <a:pt x="0" y="0"/>
                </a:moveTo>
                <a:lnTo>
                  <a:pt x="9252158" y="0"/>
                </a:lnTo>
              </a:path>
            </a:pathLst>
          </a:custGeom>
          <a:ln w="38099">
            <a:solidFill>
              <a:srgbClr val="596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47904" y="6660667"/>
            <a:ext cx="9252585" cy="0"/>
          </a:xfrm>
          <a:custGeom>
            <a:avLst/>
            <a:gdLst/>
            <a:ahLst/>
            <a:cxnLst/>
            <a:rect l="l" t="t" r="r" b="b"/>
            <a:pathLst>
              <a:path w="9252585">
                <a:moveTo>
                  <a:pt x="0" y="0"/>
                </a:moveTo>
                <a:lnTo>
                  <a:pt x="9252158" y="0"/>
                </a:lnTo>
              </a:path>
            </a:pathLst>
          </a:custGeom>
          <a:ln w="38099">
            <a:solidFill>
              <a:srgbClr val="596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296775" cy="10287000"/>
          </a:xfrm>
          <a:custGeom>
            <a:avLst/>
            <a:gdLst/>
            <a:ahLst/>
            <a:cxnLst/>
            <a:rect l="l" t="t" r="r" b="b"/>
            <a:pathLst>
              <a:path w="12296775" h="10287000">
                <a:moveTo>
                  <a:pt x="1229617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2296178" y="0"/>
                </a:lnTo>
                <a:lnTo>
                  <a:pt x="12296178" y="10286999"/>
                </a:lnTo>
                <a:close/>
              </a:path>
            </a:pathLst>
          </a:custGeom>
          <a:solidFill>
            <a:srgbClr val="59646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75236" y="3321235"/>
            <a:ext cx="6896734" cy="4785926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495300" algn="l">
              <a:lnSpc>
                <a:spcPts val="6600"/>
              </a:lnSpc>
              <a:spcBef>
                <a:spcPts val="420"/>
              </a:spcBef>
            </a:pPr>
            <a:r>
              <a:rPr sz="5600" b="1" spc="5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5600" b="1" spc="-39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600" b="1" spc="17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sz="5600" b="1" spc="-38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600" b="1" spc="7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 </a:t>
            </a:r>
            <a:r>
              <a:rPr sz="5600" b="1" spc="5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</a:t>
            </a:r>
            <a:r>
              <a:rPr sz="5600" b="1" spc="-39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600" b="1" spc="12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 </a:t>
            </a:r>
            <a:r>
              <a:rPr sz="5600" b="1" spc="20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sz="5600" b="1" spc="-59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600" b="1" spc="-1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elit.</a:t>
            </a:r>
            <a:endParaRPr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2780"/>
              </a:lnSpc>
              <a:spcBef>
                <a:spcPts val="2120"/>
              </a:spcBef>
            </a:pP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sz="240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240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</a:t>
            </a:r>
            <a:r>
              <a:rPr sz="240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elit.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sz="2400" spc="-1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sz="2400" spc="-1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000063" y="0"/>
            <a:ext cx="1288415" cy="10287000"/>
            <a:chOff x="17000063" y="0"/>
            <a:chExt cx="1288415" cy="10287000"/>
          </a:xfrm>
        </p:grpSpPr>
        <p:sp>
          <p:nvSpPr>
            <p:cNvPr id="6" name="object 6"/>
            <p:cNvSpPr/>
            <p:nvPr/>
          </p:nvSpPr>
          <p:spPr>
            <a:xfrm>
              <a:off x="17000063" y="8999063"/>
              <a:ext cx="1288415" cy="1288415"/>
            </a:xfrm>
            <a:custGeom>
              <a:avLst/>
              <a:gdLst/>
              <a:ahLst/>
              <a:cxnLst/>
              <a:rect l="l" t="t" r="r" b="b"/>
              <a:pathLst>
                <a:path w="1288415" h="1288415">
                  <a:moveTo>
                    <a:pt x="1287936" y="1287936"/>
                  </a:moveTo>
                  <a:lnTo>
                    <a:pt x="0" y="1287936"/>
                  </a:lnTo>
                  <a:lnTo>
                    <a:pt x="0" y="0"/>
                  </a:lnTo>
                  <a:lnTo>
                    <a:pt x="1287936" y="0"/>
                  </a:lnTo>
                  <a:lnTo>
                    <a:pt x="1287936" y="1287936"/>
                  </a:lnTo>
                  <a:close/>
                </a:path>
              </a:pathLst>
            </a:custGeom>
            <a:solidFill>
              <a:srgbClr val="596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000063" y="0"/>
              <a:ext cx="1288415" cy="9000490"/>
            </a:xfrm>
            <a:custGeom>
              <a:avLst/>
              <a:gdLst/>
              <a:ahLst/>
              <a:cxnLst/>
              <a:rect l="l" t="t" r="r" b="b"/>
              <a:pathLst>
                <a:path w="1288415" h="9000490">
                  <a:moveTo>
                    <a:pt x="1287936" y="9000461"/>
                  </a:moveTo>
                  <a:lnTo>
                    <a:pt x="0" y="9000461"/>
                  </a:lnTo>
                  <a:lnTo>
                    <a:pt x="0" y="0"/>
                  </a:lnTo>
                  <a:lnTo>
                    <a:pt x="1287936" y="0"/>
                  </a:lnTo>
                  <a:lnTo>
                    <a:pt x="1287936" y="9000461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18602" y="2277108"/>
            <a:ext cx="5581533" cy="558153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4289720" y="2489328"/>
            <a:ext cx="628015" cy="5505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</a:t>
            </a:r>
            <a:r>
              <a:rPr sz="1700" spc="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>
              <a:lnSpc>
                <a:spcPct val="100000"/>
              </a:lnSpc>
              <a:spcBef>
                <a:spcPts val="10"/>
              </a:spcBef>
            </a:pPr>
            <a:r>
              <a:rPr sz="1700" spc="2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75508" y="7091616"/>
            <a:ext cx="669925" cy="5505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</a:t>
            </a:r>
            <a:r>
              <a:rPr sz="1700" spc="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5410">
              <a:lnSpc>
                <a:spcPct val="100000"/>
              </a:lnSpc>
              <a:spcBef>
                <a:spcPts val="10"/>
              </a:spcBef>
            </a:pPr>
            <a:r>
              <a:rPr sz="1700" spc="2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52654" y="7094954"/>
            <a:ext cx="677545" cy="5505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</a:t>
            </a:r>
            <a:r>
              <a:rPr sz="1700" spc="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1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220">
              <a:lnSpc>
                <a:spcPct val="100000"/>
              </a:lnSpc>
              <a:spcBef>
                <a:spcPts val="10"/>
              </a:spcBef>
            </a:pPr>
            <a:r>
              <a:rPr sz="1700" spc="2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656638" y="2474146"/>
            <a:ext cx="679450" cy="5505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</a:t>
            </a:r>
            <a:r>
              <a:rPr sz="1700" spc="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700" spc="1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80">
              <a:lnSpc>
                <a:spcPct val="100000"/>
              </a:lnSpc>
              <a:spcBef>
                <a:spcPts val="10"/>
              </a:spcBef>
            </a:pPr>
            <a:r>
              <a:rPr sz="1700" spc="2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19204" y="3163887"/>
            <a:ext cx="6367780" cy="3616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25"/>
              </a:lnSpc>
              <a:spcBef>
                <a:spcPts val="100"/>
              </a:spcBef>
            </a:pPr>
            <a:r>
              <a:rPr sz="2400" b="1" spc="1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sz="2400" b="1" spc="-2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2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b="1" spc="-2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1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2770"/>
              </a:lnSpc>
              <a:spcBef>
                <a:spcPts val="130"/>
              </a:spcBef>
            </a:pPr>
            <a:r>
              <a:rPr sz="2400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est,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 </a:t>
            </a:r>
            <a:r>
              <a:rPr sz="2400" spc="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sz="2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sz="2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et.</a:t>
            </a:r>
            <a:r>
              <a:rPr sz="2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sz="2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sz="2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 </a:t>
            </a:r>
            <a:r>
              <a:rPr sz="2400" spc="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sz="2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suscipit.</a:t>
            </a:r>
            <a:r>
              <a:rPr sz="2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 </a:t>
            </a:r>
            <a:r>
              <a:rPr sz="2400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sz="2400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magna.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lacinia,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sz="2400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congue,</a:t>
            </a:r>
            <a:r>
              <a:rPr sz="24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  <a:r>
              <a:rPr sz="2400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sz="24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sz="24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ante,</a:t>
            </a:r>
            <a:r>
              <a:rPr sz="2400" spc="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 </a:t>
            </a:r>
            <a:r>
              <a:rPr sz="24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sz="24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sz="24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sz="24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24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sz="24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orci.</a:t>
            </a:r>
            <a:r>
              <a:rPr sz="24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sz="2400" spc="-10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tempor.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pellentesque,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sz="2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dapibus,</a:t>
            </a:r>
            <a:r>
              <a:rPr sz="2400" spc="-1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sz="2400" spc="-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sz="2400" spc="-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sz="2400" spc="-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ex,</a:t>
            </a:r>
            <a:r>
              <a:rPr sz="2400" spc="-1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vitae </a:t>
            </a:r>
            <a:r>
              <a:rPr sz="2400" spc="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sz="2400" spc="-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2400" spc="-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sz="2400" spc="-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2400" spc="-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sz="2400" spc="-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913432" y="3628650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501"/>
                </a:lnTo>
              </a:path>
            </a:pathLst>
          </a:custGeom>
          <a:ln w="38099">
            <a:solidFill>
              <a:srgbClr val="596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13432" y="5378428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501"/>
                </a:lnTo>
              </a:path>
            </a:pathLst>
          </a:custGeom>
          <a:ln w="38099">
            <a:solidFill>
              <a:srgbClr val="596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13432" y="7249349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501"/>
                </a:lnTo>
              </a:path>
            </a:pathLst>
          </a:custGeom>
          <a:ln w="38099">
            <a:solidFill>
              <a:srgbClr val="596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sz="half" idx="3"/>
          </p:nvPr>
        </p:nvSpPr>
        <p:spPr>
          <a:xfrm>
            <a:off x="12742859" y="2266724"/>
            <a:ext cx="4027805" cy="6857647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pc="165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spc="-2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1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2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5" dirty="0"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  <a:p>
            <a:pPr marL="12700" marR="5080">
              <a:lnSpc>
                <a:spcPts val="2780"/>
              </a:lnSpc>
              <a:spcBef>
                <a:spcPts val="1190"/>
              </a:spcBef>
            </a:pPr>
            <a:r>
              <a:rPr b="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b="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b="0" spc="-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b="0" spc="-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ullamcorper.</a:t>
            </a:r>
          </a:p>
          <a:p>
            <a:pPr>
              <a:lnSpc>
                <a:spcPct val="100000"/>
              </a:lnSpc>
              <a:spcBef>
                <a:spcPts val="1700"/>
              </a:spcBef>
            </a:pPr>
            <a:endParaRPr b="0" spc="-10" dirty="0">
              <a:solidFill>
                <a:srgbClr val="596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pc="165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spc="-2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1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2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5" dirty="0"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  <a:p>
            <a:pPr marL="12700" marR="5080">
              <a:lnSpc>
                <a:spcPts val="2780"/>
              </a:lnSpc>
              <a:spcBef>
                <a:spcPts val="1195"/>
              </a:spcBef>
            </a:pPr>
            <a:r>
              <a:rPr b="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b="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b="0" spc="-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b="0" spc="-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ullamcorper.</a:t>
            </a:r>
          </a:p>
          <a:p>
            <a:pPr>
              <a:lnSpc>
                <a:spcPct val="100000"/>
              </a:lnSpc>
              <a:spcBef>
                <a:spcPts val="1700"/>
              </a:spcBef>
            </a:pPr>
            <a:endParaRPr b="0" spc="-10" dirty="0">
              <a:solidFill>
                <a:srgbClr val="596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pc="165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spc="-2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1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2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5" dirty="0"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  <a:p>
            <a:pPr marL="12700" marR="5080">
              <a:lnSpc>
                <a:spcPts val="2780"/>
              </a:lnSpc>
              <a:spcBef>
                <a:spcPts val="1190"/>
              </a:spcBef>
            </a:pPr>
            <a:r>
              <a:rPr b="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b="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b="0" spc="-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b="0" spc="-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ullamcorper.</a:t>
            </a:r>
          </a:p>
          <a:p>
            <a:pPr>
              <a:lnSpc>
                <a:spcPct val="100000"/>
              </a:lnSpc>
              <a:spcBef>
                <a:spcPts val="1560"/>
              </a:spcBef>
            </a:pPr>
            <a:endParaRPr b="0" spc="-10" dirty="0">
              <a:solidFill>
                <a:srgbClr val="5964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pc="165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spc="-2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1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pc="-2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5" dirty="0"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  <a:p>
            <a:pPr marL="12700" marR="5080">
              <a:lnSpc>
                <a:spcPts val="2770"/>
              </a:lnSpc>
              <a:spcBef>
                <a:spcPts val="1200"/>
              </a:spcBef>
            </a:pPr>
            <a:r>
              <a:rPr b="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b="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b="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b="0" spc="-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b="0" spc="-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2576195"/>
            <a:chOff x="0" y="0"/>
            <a:chExt cx="18288000" cy="257619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8288000" cy="2576195"/>
            </a:xfrm>
            <a:custGeom>
              <a:avLst/>
              <a:gdLst/>
              <a:ahLst/>
              <a:cxnLst/>
              <a:rect l="l" t="t" r="r" b="b"/>
              <a:pathLst>
                <a:path w="18288000" h="2576195">
                  <a:moveTo>
                    <a:pt x="18288001" y="2575872"/>
                  </a:moveTo>
                  <a:lnTo>
                    <a:pt x="0" y="2575872"/>
                  </a:lnTo>
                  <a:lnTo>
                    <a:pt x="0" y="0"/>
                  </a:lnTo>
                  <a:lnTo>
                    <a:pt x="18288001" y="0"/>
                  </a:lnTo>
                  <a:lnTo>
                    <a:pt x="18288001" y="2575872"/>
                  </a:lnTo>
                  <a:close/>
                </a:path>
              </a:pathLst>
            </a:custGeom>
            <a:solidFill>
              <a:srgbClr val="59646E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000063" y="1287936"/>
              <a:ext cx="1288415" cy="1288415"/>
            </a:xfrm>
            <a:custGeom>
              <a:avLst/>
              <a:gdLst/>
              <a:ahLst/>
              <a:cxnLst/>
              <a:rect l="l" t="t" r="r" b="b"/>
              <a:pathLst>
                <a:path w="1288415" h="1288414">
                  <a:moveTo>
                    <a:pt x="1287936" y="1287936"/>
                  </a:moveTo>
                  <a:lnTo>
                    <a:pt x="0" y="1287936"/>
                  </a:lnTo>
                  <a:lnTo>
                    <a:pt x="0" y="0"/>
                  </a:lnTo>
                  <a:lnTo>
                    <a:pt x="1287936" y="0"/>
                  </a:lnTo>
                  <a:lnTo>
                    <a:pt x="1287936" y="1287936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000063" y="0"/>
              <a:ext cx="1288415" cy="1288415"/>
            </a:xfrm>
            <a:custGeom>
              <a:avLst/>
              <a:gdLst/>
              <a:ahLst/>
              <a:cxnLst/>
              <a:rect l="l" t="t" r="r" b="b"/>
              <a:pathLst>
                <a:path w="1288415" h="1288415">
                  <a:moveTo>
                    <a:pt x="1287936" y="1287936"/>
                  </a:moveTo>
                  <a:lnTo>
                    <a:pt x="0" y="1287936"/>
                  </a:lnTo>
                  <a:lnTo>
                    <a:pt x="0" y="0"/>
                  </a:lnTo>
                  <a:lnTo>
                    <a:pt x="1287936" y="0"/>
                  </a:lnTo>
                  <a:lnTo>
                    <a:pt x="1287936" y="1287936"/>
                  </a:lnTo>
                  <a:close/>
                </a:path>
              </a:pathLst>
            </a:custGeom>
            <a:solidFill>
              <a:srgbClr val="596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198338" y="4219899"/>
            <a:ext cx="725170" cy="783590"/>
            <a:chOff x="1198338" y="4219899"/>
            <a:chExt cx="725170" cy="783590"/>
          </a:xfrm>
        </p:grpSpPr>
        <p:sp>
          <p:nvSpPr>
            <p:cNvPr id="7" name="object 7"/>
            <p:cNvSpPr/>
            <p:nvPr/>
          </p:nvSpPr>
          <p:spPr>
            <a:xfrm>
              <a:off x="1198333" y="4528959"/>
              <a:ext cx="411480" cy="474345"/>
            </a:xfrm>
            <a:custGeom>
              <a:avLst/>
              <a:gdLst/>
              <a:ahLst/>
              <a:cxnLst/>
              <a:rect l="l" t="t" r="r" b="b"/>
              <a:pathLst>
                <a:path w="411480" h="474345">
                  <a:moveTo>
                    <a:pt x="410870" y="118529"/>
                  </a:moveTo>
                  <a:lnTo>
                    <a:pt x="342455" y="79044"/>
                  </a:lnTo>
                  <a:lnTo>
                    <a:pt x="340271" y="77787"/>
                  </a:lnTo>
                  <a:lnTo>
                    <a:pt x="340271" y="158000"/>
                  </a:lnTo>
                  <a:lnTo>
                    <a:pt x="340271" y="314807"/>
                  </a:lnTo>
                  <a:lnTo>
                    <a:pt x="204241" y="393763"/>
                  </a:lnTo>
                  <a:lnTo>
                    <a:pt x="68211" y="314807"/>
                  </a:lnTo>
                  <a:lnTo>
                    <a:pt x="68211" y="158000"/>
                  </a:lnTo>
                  <a:lnTo>
                    <a:pt x="204241" y="79044"/>
                  </a:lnTo>
                  <a:lnTo>
                    <a:pt x="340271" y="158000"/>
                  </a:lnTo>
                  <a:lnTo>
                    <a:pt x="340271" y="77787"/>
                  </a:lnTo>
                  <a:lnTo>
                    <a:pt x="205435" y="0"/>
                  </a:lnTo>
                  <a:lnTo>
                    <a:pt x="0" y="118529"/>
                  </a:lnTo>
                  <a:lnTo>
                    <a:pt x="0" y="355587"/>
                  </a:lnTo>
                  <a:lnTo>
                    <a:pt x="205435" y="474103"/>
                  </a:lnTo>
                  <a:lnTo>
                    <a:pt x="344690" y="393763"/>
                  </a:lnTo>
                  <a:lnTo>
                    <a:pt x="410870" y="355587"/>
                  </a:lnTo>
                  <a:lnTo>
                    <a:pt x="410870" y="118529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39804" y="4374240"/>
              <a:ext cx="363341" cy="33120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676330" y="4374523"/>
              <a:ext cx="247015" cy="286385"/>
            </a:xfrm>
            <a:custGeom>
              <a:avLst/>
              <a:gdLst/>
              <a:ahLst/>
              <a:cxnLst/>
              <a:rect l="l" t="t" r="r" b="b"/>
              <a:pathLst>
                <a:path w="247014" h="286385">
                  <a:moveTo>
                    <a:pt x="123500" y="286278"/>
                  </a:moveTo>
                  <a:lnTo>
                    <a:pt x="0" y="215280"/>
                  </a:lnTo>
                  <a:lnTo>
                    <a:pt x="0" y="70898"/>
                  </a:lnTo>
                  <a:lnTo>
                    <a:pt x="123400" y="0"/>
                  </a:lnTo>
                  <a:lnTo>
                    <a:pt x="246801" y="70898"/>
                  </a:lnTo>
                  <a:lnTo>
                    <a:pt x="246801" y="80344"/>
                  </a:lnTo>
                  <a:lnTo>
                    <a:pt x="123301" y="80344"/>
                  </a:lnTo>
                  <a:lnTo>
                    <a:pt x="68213" y="111866"/>
                  </a:lnTo>
                  <a:lnTo>
                    <a:pt x="68213" y="174511"/>
                  </a:lnTo>
                  <a:lnTo>
                    <a:pt x="123301" y="206032"/>
                  </a:lnTo>
                  <a:lnTo>
                    <a:pt x="246801" y="206032"/>
                  </a:lnTo>
                  <a:lnTo>
                    <a:pt x="246801" y="213987"/>
                  </a:lnTo>
                  <a:lnTo>
                    <a:pt x="123500" y="286278"/>
                  </a:lnTo>
                  <a:close/>
                </a:path>
                <a:path w="247014" h="286385">
                  <a:moveTo>
                    <a:pt x="246801" y="206032"/>
                  </a:moveTo>
                  <a:lnTo>
                    <a:pt x="123301" y="206032"/>
                  </a:lnTo>
                  <a:lnTo>
                    <a:pt x="178389" y="174511"/>
                  </a:lnTo>
                  <a:lnTo>
                    <a:pt x="178389" y="111866"/>
                  </a:lnTo>
                  <a:lnTo>
                    <a:pt x="123301" y="80344"/>
                  </a:lnTo>
                  <a:lnTo>
                    <a:pt x="246801" y="80344"/>
                  </a:lnTo>
                  <a:lnTo>
                    <a:pt x="246801" y="206032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28435" y="4242869"/>
              <a:ext cx="207027" cy="24033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408548" y="4219899"/>
              <a:ext cx="247015" cy="286385"/>
            </a:xfrm>
            <a:custGeom>
              <a:avLst/>
              <a:gdLst/>
              <a:ahLst/>
              <a:cxnLst/>
              <a:rect l="l" t="t" r="r" b="b"/>
              <a:pathLst>
                <a:path w="247014" h="286385">
                  <a:moveTo>
                    <a:pt x="123400" y="286178"/>
                  </a:moveTo>
                  <a:lnTo>
                    <a:pt x="0" y="215180"/>
                  </a:lnTo>
                  <a:lnTo>
                    <a:pt x="0" y="70898"/>
                  </a:lnTo>
                  <a:lnTo>
                    <a:pt x="123301" y="0"/>
                  </a:lnTo>
                  <a:lnTo>
                    <a:pt x="246702" y="70898"/>
                  </a:lnTo>
                  <a:lnTo>
                    <a:pt x="246702" y="80245"/>
                  </a:lnTo>
                  <a:lnTo>
                    <a:pt x="123301" y="80245"/>
                  </a:lnTo>
                  <a:lnTo>
                    <a:pt x="68213" y="111766"/>
                  </a:lnTo>
                  <a:lnTo>
                    <a:pt x="68213" y="174411"/>
                  </a:lnTo>
                  <a:lnTo>
                    <a:pt x="123301" y="205933"/>
                  </a:lnTo>
                  <a:lnTo>
                    <a:pt x="246702" y="205933"/>
                  </a:lnTo>
                  <a:lnTo>
                    <a:pt x="246702" y="213888"/>
                  </a:lnTo>
                  <a:lnTo>
                    <a:pt x="123400" y="286178"/>
                  </a:lnTo>
                  <a:close/>
                </a:path>
                <a:path w="247014" h="286385">
                  <a:moveTo>
                    <a:pt x="246702" y="205933"/>
                  </a:moveTo>
                  <a:lnTo>
                    <a:pt x="123301" y="205933"/>
                  </a:lnTo>
                  <a:lnTo>
                    <a:pt x="178488" y="174411"/>
                  </a:lnTo>
                  <a:lnTo>
                    <a:pt x="178488" y="111766"/>
                  </a:lnTo>
                  <a:lnTo>
                    <a:pt x="123301" y="80245"/>
                  </a:lnTo>
                  <a:lnTo>
                    <a:pt x="246702" y="80245"/>
                  </a:lnTo>
                  <a:lnTo>
                    <a:pt x="246702" y="205933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6904456" y="4279112"/>
            <a:ext cx="791845" cy="664845"/>
          </a:xfrm>
          <a:custGeom>
            <a:avLst/>
            <a:gdLst/>
            <a:ahLst/>
            <a:cxnLst/>
            <a:rect l="l" t="t" r="r" b="b"/>
            <a:pathLst>
              <a:path w="791845" h="664845">
                <a:moveTo>
                  <a:pt x="488670" y="136931"/>
                </a:moveTo>
                <a:lnTo>
                  <a:pt x="479234" y="93357"/>
                </a:lnTo>
                <a:lnTo>
                  <a:pt x="458165" y="56642"/>
                </a:lnTo>
                <a:lnTo>
                  <a:pt x="456857" y="54356"/>
                </a:lnTo>
                <a:lnTo>
                  <a:pt x="430974" y="31076"/>
                </a:lnTo>
                <a:lnTo>
                  <a:pt x="430974" y="160883"/>
                </a:lnTo>
                <a:lnTo>
                  <a:pt x="418185" y="193763"/>
                </a:lnTo>
                <a:lnTo>
                  <a:pt x="334556" y="323621"/>
                </a:lnTo>
                <a:lnTo>
                  <a:pt x="303936" y="303923"/>
                </a:lnTo>
                <a:lnTo>
                  <a:pt x="303936" y="371157"/>
                </a:lnTo>
                <a:lnTo>
                  <a:pt x="220306" y="501015"/>
                </a:lnTo>
                <a:lnTo>
                  <a:pt x="181089" y="534416"/>
                </a:lnTo>
                <a:lnTo>
                  <a:pt x="146900" y="541845"/>
                </a:lnTo>
                <a:lnTo>
                  <a:pt x="129667" y="540448"/>
                </a:lnTo>
                <a:lnTo>
                  <a:pt x="83629" y="516788"/>
                </a:lnTo>
                <a:lnTo>
                  <a:pt x="58623" y="471690"/>
                </a:lnTo>
                <a:lnTo>
                  <a:pt x="56578" y="454253"/>
                </a:lnTo>
                <a:lnTo>
                  <a:pt x="57975" y="436994"/>
                </a:lnTo>
                <a:lnTo>
                  <a:pt x="62738" y="420357"/>
                </a:lnTo>
                <a:lnTo>
                  <a:pt x="70751" y="404761"/>
                </a:lnTo>
                <a:lnTo>
                  <a:pt x="154381" y="274904"/>
                </a:lnTo>
                <a:lnTo>
                  <a:pt x="303936" y="371157"/>
                </a:lnTo>
                <a:lnTo>
                  <a:pt x="303936" y="303923"/>
                </a:lnTo>
                <a:lnTo>
                  <a:pt x="258851" y="274904"/>
                </a:lnTo>
                <a:lnTo>
                  <a:pt x="185000" y="227368"/>
                </a:lnTo>
                <a:lnTo>
                  <a:pt x="268630" y="97510"/>
                </a:lnTo>
                <a:lnTo>
                  <a:pt x="307860" y="64109"/>
                </a:lnTo>
                <a:lnTo>
                  <a:pt x="337248" y="56642"/>
                </a:lnTo>
                <a:lnTo>
                  <a:pt x="343611" y="56642"/>
                </a:lnTo>
                <a:lnTo>
                  <a:pt x="391541" y="70853"/>
                </a:lnTo>
                <a:lnTo>
                  <a:pt x="430212" y="126784"/>
                </a:lnTo>
                <a:lnTo>
                  <a:pt x="430974" y="160883"/>
                </a:lnTo>
                <a:lnTo>
                  <a:pt x="430974" y="31076"/>
                </a:lnTo>
                <a:lnTo>
                  <a:pt x="422262" y="23228"/>
                </a:lnTo>
                <a:lnTo>
                  <a:pt x="396684" y="10071"/>
                </a:lnTo>
                <a:lnTo>
                  <a:pt x="369455" y="2286"/>
                </a:lnTo>
                <a:lnTo>
                  <a:pt x="341223" y="0"/>
                </a:lnTo>
                <a:lnTo>
                  <a:pt x="312686" y="3340"/>
                </a:lnTo>
                <a:lnTo>
                  <a:pt x="260553" y="25882"/>
                </a:lnTo>
                <a:lnTo>
                  <a:pt x="221107" y="66776"/>
                </a:lnTo>
                <a:lnTo>
                  <a:pt x="23228" y="374040"/>
                </a:lnTo>
                <a:lnTo>
                  <a:pt x="2286" y="426847"/>
                </a:lnTo>
                <a:lnTo>
                  <a:pt x="0" y="455066"/>
                </a:lnTo>
                <a:lnTo>
                  <a:pt x="3340" y="483616"/>
                </a:lnTo>
                <a:lnTo>
                  <a:pt x="25844" y="535686"/>
                </a:lnTo>
                <a:lnTo>
                  <a:pt x="66776" y="575195"/>
                </a:lnTo>
                <a:lnTo>
                  <a:pt x="104597" y="592582"/>
                </a:lnTo>
                <a:lnTo>
                  <a:pt x="145326" y="598462"/>
                </a:lnTo>
                <a:lnTo>
                  <a:pt x="153098" y="598258"/>
                </a:lnTo>
                <a:lnTo>
                  <a:pt x="203822" y="586295"/>
                </a:lnTo>
                <a:lnTo>
                  <a:pt x="250177" y="554202"/>
                </a:lnTo>
                <a:lnTo>
                  <a:pt x="259956" y="541845"/>
                </a:lnTo>
                <a:lnTo>
                  <a:pt x="268033" y="531647"/>
                </a:lnTo>
                <a:lnTo>
                  <a:pt x="402005" y="323621"/>
                </a:lnTo>
                <a:lnTo>
                  <a:pt x="465607" y="224866"/>
                </a:lnTo>
                <a:lnTo>
                  <a:pt x="484441" y="181711"/>
                </a:lnTo>
                <a:lnTo>
                  <a:pt x="488670" y="136931"/>
                </a:lnTo>
                <a:close/>
              </a:path>
              <a:path w="791845" h="664845">
                <a:moveTo>
                  <a:pt x="791464" y="479539"/>
                </a:moveTo>
                <a:lnTo>
                  <a:pt x="784847" y="430466"/>
                </a:lnTo>
                <a:lnTo>
                  <a:pt x="766165" y="386257"/>
                </a:lnTo>
                <a:lnTo>
                  <a:pt x="741502" y="354355"/>
                </a:lnTo>
                <a:lnTo>
                  <a:pt x="737196" y="348767"/>
                </a:lnTo>
                <a:lnTo>
                  <a:pt x="734796" y="346913"/>
                </a:lnTo>
                <a:lnTo>
                  <a:pt x="734796" y="479539"/>
                </a:lnTo>
                <a:lnTo>
                  <a:pt x="727189" y="523036"/>
                </a:lnTo>
                <a:lnTo>
                  <a:pt x="706170" y="560184"/>
                </a:lnTo>
                <a:lnTo>
                  <a:pt x="674420" y="588302"/>
                </a:lnTo>
                <a:lnTo>
                  <a:pt x="634657" y="604735"/>
                </a:lnTo>
                <a:lnTo>
                  <a:pt x="634657" y="354355"/>
                </a:lnTo>
                <a:lnTo>
                  <a:pt x="674471" y="370776"/>
                </a:lnTo>
                <a:lnTo>
                  <a:pt x="706208" y="398894"/>
                </a:lnTo>
                <a:lnTo>
                  <a:pt x="727202" y="436041"/>
                </a:lnTo>
                <a:lnTo>
                  <a:pt x="734796" y="479539"/>
                </a:lnTo>
                <a:lnTo>
                  <a:pt x="734796" y="346913"/>
                </a:lnTo>
                <a:lnTo>
                  <a:pt x="699706" y="319798"/>
                </a:lnTo>
                <a:lnTo>
                  <a:pt x="655497" y="301117"/>
                </a:lnTo>
                <a:lnTo>
                  <a:pt x="606323" y="294487"/>
                </a:lnTo>
                <a:lnTo>
                  <a:pt x="577977" y="298310"/>
                </a:lnTo>
                <a:lnTo>
                  <a:pt x="577977" y="354355"/>
                </a:lnTo>
                <a:lnTo>
                  <a:pt x="577977" y="604735"/>
                </a:lnTo>
                <a:lnTo>
                  <a:pt x="577735" y="604735"/>
                </a:lnTo>
                <a:lnTo>
                  <a:pt x="537933" y="588302"/>
                </a:lnTo>
                <a:lnTo>
                  <a:pt x="538060" y="588302"/>
                </a:lnTo>
                <a:lnTo>
                  <a:pt x="506374" y="560184"/>
                </a:lnTo>
                <a:lnTo>
                  <a:pt x="488645" y="528815"/>
                </a:lnTo>
                <a:lnTo>
                  <a:pt x="485419" y="523036"/>
                </a:lnTo>
                <a:lnTo>
                  <a:pt x="477850" y="479539"/>
                </a:lnTo>
                <a:lnTo>
                  <a:pt x="485457" y="436041"/>
                </a:lnTo>
                <a:lnTo>
                  <a:pt x="506476" y="398894"/>
                </a:lnTo>
                <a:lnTo>
                  <a:pt x="538213" y="370776"/>
                </a:lnTo>
                <a:lnTo>
                  <a:pt x="577977" y="354355"/>
                </a:lnTo>
                <a:lnTo>
                  <a:pt x="577977" y="298310"/>
                </a:lnTo>
                <a:lnTo>
                  <a:pt x="512927" y="319798"/>
                </a:lnTo>
                <a:lnTo>
                  <a:pt x="475449" y="348767"/>
                </a:lnTo>
                <a:lnTo>
                  <a:pt x="446481" y="386257"/>
                </a:lnTo>
                <a:lnTo>
                  <a:pt x="427786" y="430466"/>
                </a:lnTo>
                <a:lnTo>
                  <a:pt x="421182" y="479539"/>
                </a:lnTo>
                <a:lnTo>
                  <a:pt x="427786" y="528815"/>
                </a:lnTo>
                <a:lnTo>
                  <a:pt x="446481" y="573036"/>
                </a:lnTo>
                <a:lnTo>
                  <a:pt x="475449" y="610514"/>
                </a:lnTo>
                <a:lnTo>
                  <a:pt x="512927" y="639483"/>
                </a:lnTo>
                <a:lnTo>
                  <a:pt x="557149" y="658164"/>
                </a:lnTo>
                <a:lnTo>
                  <a:pt x="606323" y="664794"/>
                </a:lnTo>
                <a:lnTo>
                  <a:pt x="655497" y="658164"/>
                </a:lnTo>
                <a:lnTo>
                  <a:pt x="699706" y="639483"/>
                </a:lnTo>
                <a:lnTo>
                  <a:pt x="737196" y="610514"/>
                </a:lnTo>
                <a:lnTo>
                  <a:pt x="741654" y="604735"/>
                </a:lnTo>
                <a:lnTo>
                  <a:pt x="766165" y="573036"/>
                </a:lnTo>
                <a:lnTo>
                  <a:pt x="784847" y="528815"/>
                </a:lnTo>
                <a:lnTo>
                  <a:pt x="791464" y="479539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793371" y="4268634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485952" y="301091"/>
                </a:moveTo>
                <a:lnTo>
                  <a:pt x="387807" y="301091"/>
                </a:lnTo>
                <a:lnTo>
                  <a:pt x="387807" y="204571"/>
                </a:lnTo>
                <a:lnTo>
                  <a:pt x="298411" y="204571"/>
                </a:lnTo>
                <a:lnTo>
                  <a:pt x="298411" y="301091"/>
                </a:lnTo>
                <a:lnTo>
                  <a:pt x="199771" y="301091"/>
                </a:lnTo>
                <a:lnTo>
                  <a:pt x="199771" y="384911"/>
                </a:lnTo>
                <a:lnTo>
                  <a:pt x="298411" y="384911"/>
                </a:lnTo>
                <a:lnTo>
                  <a:pt x="298411" y="481431"/>
                </a:lnTo>
                <a:lnTo>
                  <a:pt x="387807" y="481431"/>
                </a:lnTo>
                <a:lnTo>
                  <a:pt x="387807" y="384911"/>
                </a:lnTo>
                <a:lnTo>
                  <a:pt x="485952" y="384911"/>
                </a:lnTo>
                <a:lnTo>
                  <a:pt x="485952" y="301091"/>
                </a:lnTo>
                <a:close/>
              </a:path>
              <a:path w="685800" h="685800">
                <a:moveTo>
                  <a:pt x="685723" y="342849"/>
                </a:moveTo>
                <a:lnTo>
                  <a:pt x="682586" y="296329"/>
                </a:lnTo>
                <a:lnTo>
                  <a:pt x="673468" y="251714"/>
                </a:lnTo>
                <a:lnTo>
                  <a:pt x="658774" y="209410"/>
                </a:lnTo>
                <a:lnTo>
                  <a:pt x="638898" y="169824"/>
                </a:lnTo>
                <a:lnTo>
                  <a:pt x="614718" y="134010"/>
                </a:lnTo>
                <a:lnTo>
                  <a:pt x="614718" y="342849"/>
                </a:lnTo>
                <a:lnTo>
                  <a:pt x="610336" y="391744"/>
                </a:lnTo>
                <a:lnTo>
                  <a:pt x="597700" y="437680"/>
                </a:lnTo>
                <a:lnTo>
                  <a:pt x="577583" y="480009"/>
                </a:lnTo>
                <a:lnTo>
                  <a:pt x="550748" y="517944"/>
                </a:lnTo>
                <a:lnTo>
                  <a:pt x="517969" y="550722"/>
                </a:lnTo>
                <a:lnTo>
                  <a:pt x="480021" y="577557"/>
                </a:lnTo>
                <a:lnTo>
                  <a:pt x="437667" y="597687"/>
                </a:lnTo>
                <a:lnTo>
                  <a:pt x="391693" y="610323"/>
                </a:lnTo>
                <a:lnTo>
                  <a:pt x="342861" y="614718"/>
                </a:lnTo>
                <a:lnTo>
                  <a:pt x="294068" y="610323"/>
                </a:lnTo>
                <a:lnTo>
                  <a:pt x="248119" y="597687"/>
                </a:lnTo>
                <a:lnTo>
                  <a:pt x="205778" y="577557"/>
                </a:lnTo>
                <a:lnTo>
                  <a:pt x="167830" y="550722"/>
                </a:lnTo>
                <a:lnTo>
                  <a:pt x="135039" y="517944"/>
                </a:lnTo>
                <a:lnTo>
                  <a:pt x="108178" y="480009"/>
                </a:lnTo>
                <a:lnTo>
                  <a:pt x="88049" y="437680"/>
                </a:lnTo>
                <a:lnTo>
                  <a:pt x="75387" y="391744"/>
                </a:lnTo>
                <a:lnTo>
                  <a:pt x="71005" y="342849"/>
                </a:lnTo>
                <a:lnTo>
                  <a:pt x="75399" y="294132"/>
                </a:lnTo>
                <a:lnTo>
                  <a:pt x="88049" y="248170"/>
                </a:lnTo>
                <a:lnTo>
                  <a:pt x="108191" y="205828"/>
                </a:lnTo>
                <a:lnTo>
                  <a:pt x="135039" y="167881"/>
                </a:lnTo>
                <a:lnTo>
                  <a:pt x="167830" y="135089"/>
                </a:lnTo>
                <a:lnTo>
                  <a:pt x="205778" y="108254"/>
                </a:lnTo>
                <a:lnTo>
                  <a:pt x="248119" y="88125"/>
                </a:lnTo>
                <a:lnTo>
                  <a:pt x="294081" y="75476"/>
                </a:lnTo>
                <a:lnTo>
                  <a:pt x="342861" y="71094"/>
                </a:lnTo>
                <a:lnTo>
                  <a:pt x="391680" y="75476"/>
                </a:lnTo>
                <a:lnTo>
                  <a:pt x="437642" y="88125"/>
                </a:lnTo>
                <a:lnTo>
                  <a:pt x="479983" y="108254"/>
                </a:lnTo>
                <a:lnTo>
                  <a:pt x="517931" y="135089"/>
                </a:lnTo>
                <a:lnTo>
                  <a:pt x="550722" y="167881"/>
                </a:lnTo>
                <a:lnTo>
                  <a:pt x="577557" y="205828"/>
                </a:lnTo>
                <a:lnTo>
                  <a:pt x="597687" y="248170"/>
                </a:lnTo>
                <a:lnTo>
                  <a:pt x="610336" y="294132"/>
                </a:lnTo>
                <a:lnTo>
                  <a:pt x="614718" y="342849"/>
                </a:lnTo>
                <a:lnTo>
                  <a:pt x="614718" y="134010"/>
                </a:lnTo>
                <a:lnTo>
                  <a:pt x="614273" y="133350"/>
                </a:lnTo>
                <a:lnTo>
                  <a:pt x="585292" y="100431"/>
                </a:lnTo>
                <a:lnTo>
                  <a:pt x="552361" y="71437"/>
                </a:lnTo>
                <a:lnTo>
                  <a:pt x="551840" y="71094"/>
                </a:lnTo>
                <a:lnTo>
                  <a:pt x="515899" y="46812"/>
                </a:lnTo>
                <a:lnTo>
                  <a:pt x="476300" y="26936"/>
                </a:lnTo>
                <a:lnTo>
                  <a:pt x="433997" y="12242"/>
                </a:lnTo>
                <a:lnTo>
                  <a:pt x="389382" y="3124"/>
                </a:lnTo>
                <a:lnTo>
                  <a:pt x="342861" y="0"/>
                </a:lnTo>
                <a:lnTo>
                  <a:pt x="296316" y="3124"/>
                </a:lnTo>
                <a:lnTo>
                  <a:pt x="251688" y="12242"/>
                </a:lnTo>
                <a:lnTo>
                  <a:pt x="209372" y="26936"/>
                </a:lnTo>
                <a:lnTo>
                  <a:pt x="169786" y="46812"/>
                </a:lnTo>
                <a:lnTo>
                  <a:pt x="133324" y="71437"/>
                </a:lnTo>
                <a:lnTo>
                  <a:pt x="100393" y="100431"/>
                </a:lnTo>
                <a:lnTo>
                  <a:pt x="71424" y="133350"/>
                </a:lnTo>
                <a:lnTo>
                  <a:pt x="46799" y="169824"/>
                </a:lnTo>
                <a:lnTo>
                  <a:pt x="26936" y="209410"/>
                </a:lnTo>
                <a:lnTo>
                  <a:pt x="12242" y="251714"/>
                </a:lnTo>
                <a:lnTo>
                  <a:pt x="3136" y="296329"/>
                </a:lnTo>
                <a:lnTo>
                  <a:pt x="0" y="342849"/>
                </a:lnTo>
                <a:lnTo>
                  <a:pt x="3136" y="389369"/>
                </a:lnTo>
                <a:lnTo>
                  <a:pt x="12255" y="433984"/>
                </a:lnTo>
                <a:lnTo>
                  <a:pt x="26949" y="476300"/>
                </a:lnTo>
                <a:lnTo>
                  <a:pt x="46824" y="515886"/>
                </a:lnTo>
                <a:lnTo>
                  <a:pt x="71450" y="552348"/>
                </a:lnTo>
                <a:lnTo>
                  <a:pt x="100431" y="585279"/>
                </a:lnTo>
                <a:lnTo>
                  <a:pt x="133362" y="614260"/>
                </a:lnTo>
                <a:lnTo>
                  <a:pt x="169824" y="638898"/>
                </a:lnTo>
                <a:lnTo>
                  <a:pt x="209423" y="658761"/>
                </a:lnTo>
                <a:lnTo>
                  <a:pt x="251726" y="673455"/>
                </a:lnTo>
                <a:lnTo>
                  <a:pt x="296341" y="682574"/>
                </a:lnTo>
                <a:lnTo>
                  <a:pt x="342861" y="685711"/>
                </a:lnTo>
                <a:lnTo>
                  <a:pt x="389382" y="682574"/>
                </a:lnTo>
                <a:lnTo>
                  <a:pt x="433997" y="673455"/>
                </a:lnTo>
                <a:lnTo>
                  <a:pt x="476300" y="658761"/>
                </a:lnTo>
                <a:lnTo>
                  <a:pt x="515899" y="638898"/>
                </a:lnTo>
                <a:lnTo>
                  <a:pt x="551688" y="614718"/>
                </a:lnTo>
                <a:lnTo>
                  <a:pt x="585292" y="585279"/>
                </a:lnTo>
                <a:lnTo>
                  <a:pt x="614273" y="552348"/>
                </a:lnTo>
                <a:lnTo>
                  <a:pt x="638898" y="515886"/>
                </a:lnTo>
                <a:lnTo>
                  <a:pt x="658774" y="476300"/>
                </a:lnTo>
                <a:lnTo>
                  <a:pt x="673468" y="433984"/>
                </a:lnTo>
                <a:lnTo>
                  <a:pt x="682586" y="389369"/>
                </a:lnTo>
                <a:lnTo>
                  <a:pt x="685723" y="342849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67929" y="5068696"/>
            <a:ext cx="4112895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400"/>
              </a:lnSpc>
              <a:spcBef>
                <a:spcPts val="100"/>
              </a:spcBef>
            </a:pP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24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sz="24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sz="24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24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sz="2400" spc="-1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elit.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 </a:t>
            </a:r>
            <a:r>
              <a:rPr sz="2400" spc="1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sem.</a:t>
            </a:r>
            <a:r>
              <a:rPr sz="2400" spc="-1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sz="2400" spc="-10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sz="2400" spc="-1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sz="2400" spc="-10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venenatis.</a:t>
            </a:r>
            <a:r>
              <a:rPr sz="2400" spc="-1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sz="2400" spc="-1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sz="2400" spc="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mi.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69690" y="5068696"/>
            <a:ext cx="4780915" cy="362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400"/>
              </a:lnSpc>
              <a:spcBef>
                <a:spcPts val="100"/>
              </a:spcBef>
            </a:pP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sz="2400" spc="-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sz="2400" spc="-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ullamcorper.</a:t>
            </a:r>
            <a:r>
              <a:rPr sz="2400" spc="-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 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ornare.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facilisi.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elit.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sollicitudin.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sz="2400" spc="-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 </a:t>
            </a:r>
            <a:r>
              <a:rPr sz="2400" spc="-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quam.</a:t>
            </a:r>
            <a:r>
              <a:rPr sz="2400" spc="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sz="2400" spc="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sz="2400" spc="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sz="2400" spc="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sz="2400" spc="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sz="2400" spc="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faucibus.</a:t>
            </a:r>
            <a:r>
              <a:rPr sz="2400" spc="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sz="2400" spc="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sz="240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sz="2400" spc="-1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donec.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850710" y="5068696"/>
            <a:ext cx="4332605" cy="362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400"/>
              </a:lnSpc>
              <a:spcBef>
                <a:spcPts val="100"/>
              </a:spcBef>
            </a:pP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Ellentesque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eleifend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est,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sz="2400" spc="-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sz="2400" spc="-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et.</a:t>
            </a:r>
            <a:r>
              <a:rPr sz="2400" spc="-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sz="2400" spc="-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 </a:t>
            </a:r>
            <a:r>
              <a:rPr sz="2400" spc="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sz="2400" spc="-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sz="2400" spc="-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sz="2400" spc="-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sz="2400" spc="-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suscipit.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sz="2400" spc="-1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magna.</a:t>
            </a:r>
            <a:r>
              <a:rPr sz="2400" spc="-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 </a:t>
            </a:r>
            <a:r>
              <a:rPr sz="2400" spc="-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lacinia,</a:t>
            </a:r>
            <a:r>
              <a:rPr sz="2400" spc="-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sz="2400" spc="-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sz="2400" spc="-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dictum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congue,</a:t>
            </a:r>
            <a:r>
              <a:rPr sz="2400" spc="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  <a:r>
              <a:rPr sz="2400" spc="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sz="2400" spc="1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 </a:t>
            </a:r>
            <a:r>
              <a:rPr sz="2400" spc="-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ante,</a:t>
            </a:r>
            <a:r>
              <a:rPr sz="2400" spc="-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sz="2400" spc="-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sz="2400" spc="-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sz="2400" spc="-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sz="2400" spc="-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sz="2400" spc="-1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orci.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143500" cy="5143500"/>
          </a:xfrm>
          <a:custGeom>
            <a:avLst/>
            <a:gdLst/>
            <a:ahLst/>
            <a:cxnLst/>
            <a:rect l="l" t="t" r="r" b="b"/>
            <a:pathLst>
              <a:path w="5143500" h="5143500">
                <a:moveTo>
                  <a:pt x="51434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5143499" y="0"/>
                </a:lnTo>
                <a:lnTo>
                  <a:pt x="5143499" y="5143499"/>
                </a:lnTo>
                <a:close/>
              </a:path>
            </a:pathLst>
          </a:custGeom>
          <a:solidFill>
            <a:srgbClr val="596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286730" cy="10287000"/>
            <a:chOff x="0" y="0"/>
            <a:chExt cx="18286730" cy="10287000"/>
          </a:xfrm>
        </p:grpSpPr>
        <p:sp>
          <p:nvSpPr>
            <p:cNvPr id="4" name="object 4"/>
            <p:cNvSpPr/>
            <p:nvPr/>
          </p:nvSpPr>
          <p:spPr>
            <a:xfrm>
              <a:off x="10286999" y="5143499"/>
              <a:ext cx="7999730" cy="5143500"/>
            </a:xfrm>
            <a:custGeom>
              <a:avLst/>
              <a:gdLst/>
              <a:ahLst/>
              <a:cxnLst/>
              <a:rect l="l" t="t" r="r" b="b"/>
              <a:pathLst>
                <a:path w="7999730" h="5143500">
                  <a:moveTo>
                    <a:pt x="0" y="5143499"/>
                  </a:moveTo>
                  <a:lnTo>
                    <a:pt x="7999137" y="5143499"/>
                  </a:lnTo>
                  <a:lnTo>
                    <a:pt x="7999137" y="0"/>
                  </a:lnTo>
                  <a:lnTo>
                    <a:pt x="0" y="0"/>
                  </a:lnTo>
                  <a:lnTo>
                    <a:pt x="0" y="5143499"/>
                  </a:lnTo>
                  <a:close/>
                </a:path>
              </a:pathLst>
            </a:custGeom>
            <a:solidFill>
              <a:srgbClr val="59646E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43499" y="5143499"/>
              <a:ext cx="5143500" cy="5143500"/>
            </a:xfrm>
            <a:custGeom>
              <a:avLst/>
              <a:gdLst/>
              <a:ahLst/>
              <a:cxnLst/>
              <a:rect l="l" t="t" r="r" b="b"/>
              <a:pathLst>
                <a:path w="5143500" h="5143500">
                  <a:moveTo>
                    <a:pt x="5143499" y="5143499"/>
                  </a:moveTo>
                  <a:lnTo>
                    <a:pt x="0" y="5143499"/>
                  </a:lnTo>
                  <a:lnTo>
                    <a:pt x="0" y="0"/>
                  </a:lnTo>
                  <a:lnTo>
                    <a:pt x="5143499" y="0"/>
                  </a:lnTo>
                  <a:lnTo>
                    <a:pt x="5143499" y="5143499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0" y="0"/>
              <a:ext cx="5124449" cy="514349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139541"/>
              <a:ext cx="5143499" cy="51434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073935" y="1873846"/>
              <a:ext cx="6513195" cy="6541770"/>
            </a:xfrm>
            <a:custGeom>
              <a:avLst/>
              <a:gdLst/>
              <a:ahLst/>
              <a:cxnLst/>
              <a:rect l="l" t="t" r="r" b="b"/>
              <a:pathLst>
                <a:path w="6513195" h="6541770">
                  <a:moveTo>
                    <a:pt x="660819" y="674839"/>
                  </a:moveTo>
                  <a:lnTo>
                    <a:pt x="563460" y="674839"/>
                  </a:lnTo>
                  <a:lnTo>
                    <a:pt x="563460" y="577049"/>
                  </a:lnTo>
                  <a:lnTo>
                    <a:pt x="432155" y="577049"/>
                  </a:lnTo>
                  <a:lnTo>
                    <a:pt x="432155" y="674839"/>
                  </a:lnTo>
                  <a:lnTo>
                    <a:pt x="334797" y="674839"/>
                  </a:lnTo>
                  <a:lnTo>
                    <a:pt x="334797" y="805649"/>
                  </a:lnTo>
                  <a:lnTo>
                    <a:pt x="432155" y="805649"/>
                  </a:lnTo>
                  <a:lnTo>
                    <a:pt x="432155" y="903439"/>
                  </a:lnTo>
                  <a:lnTo>
                    <a:pt x="563460" y="903439"/>
                  </a:lnTo>
                  <a:lnTo>
                    <a:pt x="563460" y="805649"/>
                  </a:lnTo>
                  <a:lnTo>
                    <a:pt x="660819" y="805649"/>
                  </a:lnTo>
                  <a:lnTo>
                    <a:pt x="660819" y="674839"/>
                  </a:lnTo>
                  <a:close/>
                </a:path>
                <a:path w="6513195" h="6541770">
                  <a:moveTo>
                    <a:pt x="995603" y="287489"/>
                  </a:moveTo>
                  <a:lnTo>
                    <a:pt x="900595" y="287489"/>
                  </a:lnTo>
                  <a:lnTo>
                    <a:pt x="900595" y="288759"/>
                  </a:lnTo>
                  <a:lnTo>
                    <a:pt x="800671" y="288759"/>
                  </a:lnTo>
                  <a:lnTo>
                    <a:pt x="800671" y="1177759"/>
                  </a:lnTo>
                  <a:lnTo>
                    <a:pt x="198996" y="1177759"/>
                  </a:lnTo>
                  <a:lnTo>
                    <a:pt x="198996" y="288759"/>
                  </a:lnTo>
                  <a:lnTo>
                    <a:pt x="198996" y="287489"/>
                  </a:lnTo>
                  <a:lnTo>
                    <a:pt x="198996" y="284949"/>
                  </a:lnTo>
                  <a:lnTo>
                    <a:pt x="0" y="284949"/>
                  </a:lnTo>
                  <a:lnTo>
                    <a:pt x="0" y="287489"/>
                  </a:lnTo>
                  <a:lnTo>
                    <a:pt x="0" y="288759"/>
                  </a:lnTo>
                  <a:lnTo>
                    <a:pt x="0" y="1177759"/>
                  </a:lnTo>
                  <a:lnTo>
                    <a:pt x="0" y="1396199"/>
                  </a:lnTo>
                  <a:lnTo>
                    <a:pt x="995603" y="1396199"/>
                  </a:lnTo>
                  <a:lnTo>
                    <a:pt x="995603" y="1177759"/>
                  </a:lnTo>
                  <a:lnTo>
                    <a:pt x="995603" y="288759"/>
                  </a:lnTo>
                  <a:lnTo>
                    <a:pt x="995603" y="287489"/>
                  </a:lnTo>
                  <a:close/>
                </a:path>
                <a:path w="6513195" h="6541770">
                  <a:moveTo>
                    <a:pt x="995603" y="0"/>
                  </a:moveTo>
                  <a:lnTo>
                    <a:pt x="0" y="0"/>
                  </a:lnTo>
                  <a:lnTo>
                    <a:pt x="0" y="200101"/>
                  </a:lnTo>
                  <a:lnTo>
                    <a:pt x="995603" y="200101"/>
                  </a:lnTo>
                  <a:lnTo>
                    <a:pt x="995603" y="0"/>
                  </a:lnTo>
                  <a:close/>
                </a:path>
                <a:path w="6513195" h="6541770">
                  <a:moveTo>
                    <a:pt x="5846597" y="5397017"/>
                  </a:moveTo>
                  <a:lnTo>
                    <a:pt x="5843257" y="5352326"/>
                  </a:lnTo>
                  <a:lnTo>
                    <a:pt x="5833783" y="5308612"/>
                  </a:lnTo>
                  <a:lnTo>
                    <a:pt x="5818327" y="5266550"/>
                  </a:lnTo>
                  <a:lnTo>
                    <a:pt x="5797054" y="5226850"/>
                  </a:lnTo>
                  <a:lnTo>
                    <a:pt x="5770092" y="5190172"/>
                  </a:lnTo>
                  <a:lnTo>
                    <a:pt x="5737618" y="5157228"/>
                  </a:lnTo>
                  <a:lnTo>
                    <a:pt x="5720689" y="5144478"/>
                  </a:lnTo>
                  <a:lnTo>
                    <a:pt x="5720689" y="5377954"/>
                  </a:lnTo>
                  <a:lnTo>
                    <a:pt x="5720588" y="5397017"/>
                  </a:lnTo>
                  <a:lnTo>
                    <a:pt x="5720473" y="5421058"/>
                  </a:lnTo>
                  <a:lnTo>
                    <a:pt x="5710631" y="5463692"/>
                  </a:lnTo>
                  <a:lnTo>
                    <a:pt x="5690781" y="5504231"/>
                  </a:lnTo>
                  <a:lnTo>
                    <a:pt x="5506631" y="5790209"/>
                  </a:lnTo>
                  <a:lnTo>
                    <a:pt x="5439181" y="5746801"/>
                  </a:lnTo>
                  <a:lnTo>
                    <a:pt x="5439181" y="5894870"/>
                  </a:lnTo>
                  <a:lnTo>
                    <a:pt x="5255031" y="6180848"/>
                  </a:lnTo>
                  <a:lnTo>
                    <a:pt x="5231054" y="6211189"/>
                  </a:lnTo>
                  <a:lnTo>
                    <a:pt x="5202009" y="6235865"/>
                  </a:lnTo>
                  <a:lnTo>
                    <a:pt x="5168658" y="6254381"/>
                  </a:lnTo>
                  <a:lnTo>
                    <a:pt x="5131752" y="6266243"/>
                  </a:lnTo>
                  <a:lnTo>
                    <a:pt x="5093386" y="6270752"/>
                  </a:lnTo>
                  <a:lnTo>
                    <a:pt x="5055438" y="6267666"/>
                  </a:lnTo>
                  <a:lnTo>
                    <a:pt x="5018798" y="6257201"/>
                  </a:lnTo>
                  <a:lnTo>
                    <a:pt x="4984381" y="6239535"/>
                  </a:lnTo>
                  <a:lnTo>
                    <a:pt x="4954041" y="6215558"/>
                  </a:lnTo>
                  <a:lnTo>
                    <a:pt x="4929365" y="6186513"/>
                  </a:lnTo>
                  <a:lnTo>
                    <a:pt x="4910848" y="6153162"/>
                  </a:lnTo>
                  <a:lnTo>
                    <a:pt x="4898987" y="6116256"/>
                  </a:lnTo>
                  <a:lnTo>
                    <a:pt x="4894465" y="6077864"/>
                  </a:lnTo>
                  <a:lnTo>
                    <a:pt x="4897552" y="6039853"/>
                  </a:lnTo>
                  <a:lnTo>
                    <a:pt x="4908029" y="6003214"/>
                  </a:lnTo>
                  <a:lnTo>
                    <a:pt x="4925695" y="5968885"/>
                  </a:lnTo>
                  <a:lnTo>
                    <a:pt x="5109845" y="5682907"/>
                  </a:lnTo>
                  <a:lnTo>
                    <a:pt x="5439181" y="5894870"/>
                  </a:lnTo>
                  <a:lnTo>
                    <a:pt x="5439181" y="5746801"/>
                  </a:lnTo>
                  <a:lnTo>
                    <a:pt x="5339918" y="5682907"/>
                  </a:lnTo>
                  <a:lnTo>
                    <a:pt x="5177294" y="5578233"/>
                  </a:lnTo>
                  <a:lnTo>
                    <a:pt x="5361444" y="5292255"/>
                  </a:lnTo>
                  <a:lnTo>
                    <a:pt x="5385422" y="5261915"/>
                  </a:lnTo>
                  <a:lnTo>
                    <a:pt x="5414467" y="5237238"/>
                  </a:lnTo>
                  <a:lnTo>
                    <a:pt x="5447830" y="5218722"/>
                  </a:lnTo>
                  <a:lnTo>
                    <a:pt x="5484736" y="5206860"/>
                  </a:lnTo>
                  <a:lnTo>
                    <a:pt x="5526557" y="5202263"/>
                  </a:lnTo>
                  <a:lnTo>
                    <a:pt x="5554256" y="5204257"/>
                  </a:lnTo>
                  <a:lnTo>
                    <a:pt x="5607355" y="5220005"/>
                  </a:lnTo>
                  <a:lnTo>
                    <a:pt x="5666956" y="5262207"/>
                  </a:lnTo>
                  <a:lnTo>
                    <a:pt x="5693562" y="5296903"/>
                  </a:lnTo>
                  <a:lnTo>
                    <a:pt x="5711596" y="5336032"/>
                  </a:lnTo>
                  <a:lnTo>
                    <a:pt x="5720689" y="5377954"/>
                  </a:lnTo>
                  <a:lnTo>
                    <a:pt x="5720689" y="5144478"/>
                  </a:lnTo>
                  <a:lnTo>
                    <a:pt x="5655030" y="5104562"/>
                  </a:lnTo>
                  <a:lnTo>
                    <a:pt x="5607786" y="5087988"/>
                  </a:lnTo>
                  <a:lnTo>
                    <a:pt x="5558777" y="5079085"/>
                  </a:lnTo>
                  <a:lnTo>
                    <a:pt x="5508752" y="5078019"/>
                  </a:lnTo>
                  <a:lnTo>
                    <a:pt x="5458460" y="5084889"/>
                  </a:lnTo>
                  <a:lnTo>
                    <a:pt x="5409819" y="5099482"/>
                  </a:lnTo>
                  <a:lnTo>
                    <a:pt x="5364696" y="5121173"/>
                  </a:lnTo>
                  <a:lnTo>
                    <a:pt x="5323738" y="5149532"/>
                  </a:lnTo>
                  <a:lnTo>
                    <a:pt x="5287556" y="5184152"/>
                  </a:lnTo>
                  <a:lnTo>
                    <a:pt x="5256784" y="5224602"/>
                  </a:lnTo>
                  <a:lnTo>
                    <a:pt x="4821021" y="5901220"/>
                  </a:lnTo>
                  <a:lnTo>
                    <a:pt x="4796904" y="5945949"/>
                  </a:lnTo>
                  <a:lnTo>
                    <a:pt x="4780318" y="5993193"/>
                  </a:lnTo>
                  <a:lnTo>
                    <a:pt x="4771428" y="6042203"/>
                  </a:lnTo>
                  <a:lnTo>
                    <a:pt x="4770348" y="6092228"/>
                  </a:lnTo>
                  <a:lnTo>
                    <a:pt x="4777232" y="6142533"/>
                  </a:lnTo>
                  <a:lnTo>
                    <a:pt x="4791824" y="6191174"/>
                  </a:lnTo>
                  <a:lnTo>
                    <a:pt x="4813516" y="6236284"/>
                  </a:lnTo>
                  <a:lnTo>
                    <a:pt x="4841875" y="6277254"/>
                  </a:lnTo>
                  <a:lnTo>
                    <a:pt x="4876482" y="6313436"/>
                  </a:lnTo>
                  <a:lnTo>
                    <a:pt x="4916932" y="6344209"/>
                  </a:lnTo>
                  <a:lnTo>
                    <a:pt x="4957483" y="6366434"/>
                  </a:lnTo>
                  <a:lnTo>
                    <a:pt x="5000231" y="6382474"/>
                  </a:lnTo>
                  <a:lnTo>
                    <a:pt x="5044567" y="6392177"/>
                  </a:lnTo>
                  <a:lnTo>
                    <a:pt x="5089918" y="6395440"/>
                  </a:lnTo>
                  <a:lnTo>
                    <a:pt x="5107038" y="6394983"/>
                  </a:lnTo>
                  <a:lnTo>
                    <a:pt x="5158460" y="6387998"/>
                  </a:lnTo>
                  <a:lnTo>
                    <a:pt x="5207101" y="6373406"/>
                  </a:lnTo>
                  <a:lnTo>
                    <a:pt x="5252212" y="6351714"/>
                  </a:lnTo>
                  <a:lnTo>
                    <a:pt x="5293182" y="6323355"/>
                  </a:lnTo>
                  <a:lnTo>
                    <a:pt x="5329364" y="6288748"/>
                  </a:lnTo>
                  <a:lnTo>
                    <a:pt x="5343042" y="6270752"/>
                  </a:lnTo>
                  <a:lnTo>
                    <a:pt x="5360136" y="6248298"/>
                  </a:lnTo>
                  <a:lnTo>
                    <a:pt x="5655157" y="5790209"/>
                  </a:lnTo>
                  <a:lnTo>
                    <a:pt x="5795886" y="5571668"/>
                  </a:lnTo>
                  <a:lnTo>
                    <a:pt x="5795670" y="5571668"/>
                  </a:lnTo>
                  <a:lnTo>
                    <a:pt x="5818352" y="5529999"/>
                  </a:lnTo>
                  <a:lnTo>
                    <a:pt x="5834304" y="5486539"/>
                  </a:lnTo>
                  <a:lnTo>
                    <a:pt x="5843663" y="5441975"/>
                  </a:lnTo>
                  <a:lnTo>
                    <a:pt x="5846597" y="5397017"/>
                  </a:lnTo>
                  <a:close/>
                </a:path>
                <a:path w="6513195" h="6541770">
                  <a:moveTo>
                    <a:pt x="6512801" y="6133770"/>
                  </a:moveTo>
                  <a:lnTo>
                    <a:pt x="6512788" y="6133554"/>
                  </a:lnTo>
                  <a:lnTo>
                    <a:pt x="6510058" y="6086272"/>
                  </a:lnTo>
                  <a:lnTo>
                    <a:pt x="6502019" y="6040374"/>
                  </a:lnTo>
                  <a:lnTo>
                    <a:pt x="6489001" y="5996381"/>
                  </a:lnTo>
                  <a:lnTo>
                    <a:pt x="6471310" y="5954598"/>
                  </a:lnTo>
                  <a:lnTo>
                    <a:pt x="6449250" y="5915330"/>
                  </a:lnTo>
                  <a:lnTo>
                    <a:pt x="6423139" y="5878881"/>
                  </a:lnTo>
                  <a:lnTo>
                    <a:pt x="6393269" y="5845581"/>
                  </a:lnTo>
                  <a:lnTo>
                    <a:pt x="6387986" y="5840844"/>
                  </a:lnTo>
                  <a:lnTo>
                    <a:pt x="6387986" y="6133554"/>
                  </a:lnTo>
                  <a:lnTo>
                    <a:pt x="6387973" y="6133770"/>
                  </a:lnTo>
                  <a:lnTo>
                    <a:pt x="6383680" y="6182830"/>
                  </a:lnTo>
                  <a:lnTo>
                    <a:pt x="6383617" y="6183046"/>
                  </a:lnTo>
                  <a:lnTo>
                    <a:pt x="6371247" y="6229350"/>
                  </a:lnTo>
                  <a:lnTo>
                    <a:pt x="6371145" y="6229566"/>
                  </a:lnTo>
                  <a:lnTo>
                    <a:pt x="6351422" y="6272365"/>
                  </a:lnTo>
                  <a:lnTo>
                    <a:pt x="6324955" y="6311138"/>
                  </a:lnTo>
                  <a:lnTo>
                    <a:pt x="6292583" y="6344945"/>
                  </a:lnTo>
                  <a:lnTo>
                    <a:pt x="6255055" y="6373063"/>
                  </a:lnTo>
                  <a:lnTo>
                    <a:pt x="6213106" y="6394729"/>
                  </a:lnTo>
                  <a:lnTo>
                    <a:pt x="6167488" y="6409233"/>
                  </a:lnTo>
                  <a:lnTo>
                    <a:pt x="6167488" y="5857862"/>
                  </a:lnTo>
                  <a:lnTo>
                    <a:pt x="6213170" y="5872365"/>
                  </a:lnTo>
                  <a:lnTo>
                    <a:pt x="6255143" y="5894044"/>
                  </a:lnTo>
                  <a:lnTo>
                    <a:pt x="6292685" y="5922149"/>
                  </a:lnTo>
                  <a:lnTo>
                    <a:pt x="6325032" y="5955970"/>
                  </a:lnTo>
                  <a:lnTo>
                    <a:pt x="6351473" y="5994743"/>
                  </a:lnTo>
                  <a:lnTo>
                    <a:pt x="6371272" y="6037758"/>
                  </a:lnTo>
                  <a:lnTo>
                    <a:pt x="6383693" y="6084278"/>
                  </a:lnTo>
                  <a:lnTo>
                    <a:pt x="6387986" y="6133554"/>
                  </a:lnTo>
                  <a:lnTo>
                    <a:pt x="6387986" y="5840844"/>
                  </a:lnTo>
                  <a:lnTo>
                    <a:pt x="6323520" y="5789600"/>
                  </a:lnTo>
                  <a:lnTo>
                    <a:pt x="6284252" y="5767540"/>
                  </a:lnTo>
                  <a:lnTo>
                    <a:pt x="6242469" y="5749849"/>
                  </a:lnTo>
                  <a:lnTo>
                    <a:pt x="6198476" y="5736831"/>
                  </a:lnTo>
                  <a:lnTo>
                    <a:pt x="6152578" y="5728792"/>
                  </a:lnTo>
                  <a:lnTo>
                    <a:pt x="6105080" y="5726049"/>
                  </a:lnTo>
                  <a:lnTo>
                    <a:pt x="6057582" y="5728792"/>
                  </a:lnTo>
                  <a:lnTo>
                    <a:pt x="6042672" y="5731408"/>
                  </a:lnTo>
                  <a:lnTo>
                    <a:pt x="6042672" y="5857862"/>
                  </a:lnTo>
                  <a:lnTo>
                    <a:pt x="6042672" y="6409461"/>
                  </a:lnTo>
                  <a:lnTo>
                    <a:pt x="5996991" y="6394958"/>
                  </a:lnTo>
                  <a:lnTo>
                    <a:pt x="5955004" y="6373279"/>
                  </a:lnTo>
                  <a:lnTo>
                    <a:pt x="5917476" y="6345174"/>
                  </a:lnTo>
                  <a:lnTo>
                    <a:pt x="5885116" y="6311354"/>
                  </a:lnTo>
                  <a:lnTo>
                    <a:pt x="5858675" y="6272581"/>
                  </a:lnTo>
                  <a:lnTo>
                    <a:pt x="5838888" y="6229566"/>
                  </a:lnTo>
                  <a:lnTo>
                    <a:pt x="5826468" y="6183046"/>
                  </a:lnTo>
                  <a:lnTo>
                    <a:pt x="5826455" y="6182830"/>
                  </a:lnTo>
                  <a:lnTo>
                    <a:pt x="5822162" y="6133770"/>
                  </a:lnTo>
                  <a:lnTo>
                    <a:pt x="5822162" y="6133554"/>
                  </a:lnTo>
                  <a:lnTo>
                    <a:pt x="5826480" y="6084278"/>
                  </a:lnTo>
                  <a:lnTo>
                    <a:pt x="5838914" y="6037758"/>
                  </a:lnTo>
                  <a:lnTo>
                    <a:pt x="5858738" y="5994743"/>
                  </a:lnTo>
                  <a:lnTo>
                    <a:pt x="5885205" y="5955970"/>
                  </a:lnTo>
                  <a:lnTo>
                    <a:pt x="5917577" y="5922149"/>
                  </a:lnTo>
                  <a:lnTo>
                    <a:pt x="5955106" y="5894044"/>
                  </a:lnTo>
                  <a:lnTo>
                    <a:pt x="5997041" y="5872365"/>
                  </a:lnTo>
                  <a:lnTo>
                    <a:pt x="6042672" y="5857862"/>
                  </a:lnTo>
                  <a:lnTo>
                    <a:pt x="6042672" y="5731408"/>
                  </a:lnTo>
                  <a:lnTo>
                    <a:pt x="5967692" y="5749849"/>
                  </a:lnTo>
                  <a:lnTo>
                    <a:pt x="5925896" y="5767540"/>
                  </a:lnTo>
                  <a:lnTo>
                    <a:pt x="5886628" y="5789600"/>
                  </a:lnTo>
                  <a:lnTo>
                    <a:pt x="5850191" y="5815711"/>
                  </a:lnTo>
                  <a:lnTo>
                    <a:pt x="5816879" y="5845581"/>
                  </a:lnTo>
                  <a:lnTo>
                    <a:pt x="5787021" y="5878881"/>
                  </a:lnTo>
                  <a:lnTo>
                    <a:pt x="5760898" y="5915330"/>
                  </a:lnTo>
                  <a:lnTo>
                    <a:pt x="5738850" y="5954598"/>
                  </a:lnTo>
                  <a:lnTo>
                    <a:pt x="5721159" y="5996381"/>
                  </a:lnTo>
                  <a:lnTo>
                    <a:pt x="5708142" y="6040374"/>
                  </a:lnTo>
                  <a:lnTo>
                    <a:pt x="5700103" y="6086272"/>
                  </a:lnTo>
                  <a:lnTo>
                    <a:pt x="5697347" y="6133770"/>
                  </a:lnTo>
                  <a:lnTo>
                    <a:pt x="5700103" y="6181268"/>
                  </a:lnTo>
                  <a:lnTo>
                    <a:pt x="5708142" y="6227165"/>
                  </a:lnTo>
                  <a:lnTo>
                    <a:pt x="5721159" y="6271158"/>
                  </a:lnTo>
                  <a:lnTo>
                    <a:pt x="5738850" y="6312954"/>
                  </a:lnTo>
                  <a:lnTo>
                    <a:pt x="5760898" y="6352222"/>
                  </a:lnTo>
                  <a:lnTo>
                    <a:pt x="5787021" y="6388659"/>
                  </a:lnTo>
                  <a:lnTo>
                    <a:pt x="5816879" y="6421971"/>
                  </a:lnTo>
                  <a:lnTo>
                    <a:pt x="5850191" y="6451828"/>
                  </a:lnTo>
                  <a:lnTo>
                    <a:pt x="5886628" y="6477940"/>
                  </a:lnTo>
                  <a:lnTo>
                    <a:pt x="5925896" y="6500000"/>
                  </a:lnTo>
                  <a:lnTo>
                    <a:pt x="5967692" y="6517691"/>
                  </a:lnTo>
                  <a:lnTo>
                    <a:pt x="6011684" y="6530708"/>
                  </a:lnTo>
                  <a:lnTo>
                    <a:pt x="6057582" y="6538747"/>
                  </a:lnTo>
                  <a:lnTo>
                    <a:pt x="6105080" y="6541490"/>
                  </a:lnTo>
                  <a:lnTo>
                    <a:pt x="6152578" y="6538747"/>
                  </a:lnTo>
                  <a:lnTo>
                    <a:pt x="6198476" y="6530708"/>
                  </a:lnTo>
                  <a:lnTo>
                    <a:pt x="6242469" y="6517691"/>
                  </a:lnTo>
                  <a:lnTo>
                    <a:pt x="6284252" y="6500000"/>
                  </a:lnTo>
                  <a:lnTo>
                    <a:pt x="6323520" y="6477940"/>
                  </a:lnTo>
                  <a:lnTo>
                    <a:pt x="6359969" y="6451828"/>
                  </a:lnTo>
                  <a:lnTo>
                    <a:pt x="6393269" y="6421971"/>
                  </a:lnTo>
                  <a:lnTo>
                    <a:pt x="6423139" y="6388659"/>
                  </a:lnTo>
                  <a:lnTo>
                    <a:pt x="6449250" y="6352222"/>
                  </a:lnTo>
                  <a:lnTo>
                    <a:pt x="6471310" y="6312954"/>
                  </a:lnTo>
                  <a:lnTo>
                    <a:pt x="6489001" y="6271158"/>
                  </a:lnTo>
                  <a:lnTo>
                    <a:pt x="6502019" y="6227165"/>
                  </a:lnTo>
                  <a:lnTo>
                    <a:pt x="6510058" y="6181268"/>
                  </a:lnTo>
                  <a:lnTo>
                    <a:pt x="6512801" y="61337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766264" y="1685988"/>
            <a:ext cx="5025390" cy="173380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280670">
              <a:lnSpc>
                <a:spcPts val="6600"/>
              </a:lnSpc>
              <a:spcBef>
                <a:spcPts val="320"/>
              </a:spcBef>
            </a:pPr>
            <a:r>
              <a:rPr sz="5600" spc="8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5600" spc="-57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600" spc="19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 </a:t>
            </a:r>
            <a:r>
              <a:rPr sz="5600" spc="9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sz="5600" spc="-59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600" spc="25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5600" spc="-59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600" spc="75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amet.</a:t>
            </a:r>
            <a:endParaRPr sz="5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98235" y="6437010"/>
            <a:ext cx="5561330" cy="242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9400"/>
              </a:lnSpc>
              <a:spcBef>
                <a:spcPts val="100"/>
              </a:spcBef>
            </a:pP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sz="24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sz="24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sz="24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sz="24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sz="2400" spc="-1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7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sz="2400" spc="-1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elit.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 </a:t>
            </a:r>
            <a:r>
              <a:rPr sz="2400" spc="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sz="2400" spc="-1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vestibulum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sz="2400" spc="-1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sem.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3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sz="240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3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sz="240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sz="2400" spc="-12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sz="2400" spc="-114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venenatis.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sz="2400" spc="-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9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sz="2400" spc="-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sz="2400" spc="-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mi.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6452870" cy="10283825"/>
            <a:chOff x="0" y="0"/>
            <a:chExt cx="6452870" cy="1028382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6452870" cy="10283825"/>
            </a:xfrm>
            <a:custGeom>
              <a:avLst/>
              <a:gdLst/>
              <a:ahLst/>
              <a:cxnLst/>
              <a:rect l="l" t="t" r="r" b="b"/>
              <a:pathLst>
                <a:path w="6452870" h="10283825">
                  <a:moveTo>
                    <a:pt x="6452376" y="10283475"/>
                  </a:moveTo>
                  <a:lnTo>
                    <a:pt x="0" y="10283475"/>
                  </a:lnTo>
                  <a:lnTo>
                    <a:pt x="0" y="0"/>
                  </a:lnTo>
                  <a:lnTo>
                    <a:pt x="6452376" y="0"/>
                  </a:lnTo>
                  <a:lnTo>
                    <a:pt x="6452376" y="10283475"/>
                  </a:lnTo>
                  <a:close/>
                </a:path>
              </a:pathLst>
            </a:custGeom>
            <a:solidFill>
              <a:srgbClr val="F22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27861" y="4633454"/>
              <a:ext cx="3596640" cy="1020444"/>
            </a:xfrm>
            <a:custGeom>
              <a:avLst/>
              <a:gdLst/>
              <a:ahLst/>
              <a:cxnLst/>
              <a:rect l="l" t="t" r="r" b="b"/>
              <a:pathLst>
                <a:path w="3596640" h="1020445">
                  <a:moveTo>
                    <a:pt x="408051" y="204304"/>
                  </a:moveTo>
                  <a:lnTo>
                    <a:pt x="0" y="204304"/>
                  </a:lnTo>
                  <a:lnTo>
                    <a:pt x="0" y="407504"/>
                  </a:lnTo>
                  <a:lnTo>
                    <a:pt x="204025" y="407504"/>
                  </a:lnTo>
                  <a:lnTo>
                    <a:pt x="204025" y="1019644"/>
                  </a:lnTo>
                  <a:lnTo>
                    <a:pt x="408051" y="1019644"/>
                  </a:lnTo>
                  <a:lnTo>
                    <a:pt x="408051" y="407504"/>
                  </a:lnTo>
                  <a:lnTo>
                    <a:pt x="408051" y="204304"/>
                  </a:lnTo>
                  <a:close/>
                </a:path>
                <a:path w="3596640" h="1020445">
                  <a:moveTo>
                    <a:pt x="1152779" y="203974"/>
                  </a:moveTo>
                  <a:lnTo>
                    <a:pt x="948639" y="203974"/>
                  </a:lnTo>
                  <a:lnTo>
                    <a:pt x="948639" y="788466"/>
                  </a:lnTo>
                  <a:lnTo>
                    <a:pt x="942682" y="824484"/>
                  </a:lnTo>
                  <a:lnTo>
                    <a:pt x="927049" y="849858"/>
                  </a:lnTo>
                  <a:lnTo>
                    <a:pt x="905065" y="864870"/>
                  </a:lnTo>
                  <a:lnTo>
                    <a:pt x="880110" y="869810"/>
                  </a:lnTo>
                  <a:lnTo>
                    <a:pt x="855751" y="865378"/>
                  </a:lnTo>
                  <a:lnTo>
                    <a:pt x="835075" y="851966"/>
                  </a:lnTo>
                  <a:lnTo>
                    <a:pt x="820737" y="829386"/>
                  </a:lnTo>
                  <a:lnTo>
                    <a:pt x="815365" y="797445"/>
                  </a:lnTo>
                  <a:lnTo>
                    <a:pt x="815365" y="204025"/>
                  </a:lnTo>
                  <a:lnTo>
                    <a:pt x="612089" y="204025"/>
                  </a:lnTo>
                  <a:lnTo>
                    <a:pt x="612089" y="0"/>
                  </a:lnTo>
                  <a:lnTo>
                    <a:pt x="408051" y="0"/>
                  </a:lnTo>
                  <a:lnTo>
                    <a:pt x="408051" y="204025"/>
                  </a:lnTo>
                  <a:lnTo>
                    <a:pt x="612025" y="204025"/>
                  </a:lnTo>
                  <a:lnTo>
                    <a:pt x="612025" y="779411"/>
                  </a:lnTo>
                  <a:lnTo>
                    <a:pt x="615619" y="832383"/>
                  </a:lnTo>
                  <a:lnTo>
                    <a:pt x="626338" y="878255"/>
                  </a:lnTo>
                  <a:lnTo>
                    <a:pt x="644105" y="917257"/>
                  </a:lnTo>
                  <a:lnTo>
                    <a:pt x="668845" y="949629"/>
                  </a:lnTo>
                  <a:lnTo>
                    <a:pt x="700481" y="975588"/>
                  </a:lnTo>
                  <a:lnTo>
                    <a:pt x="738924" y="995375"/>
                  </a:lnTo>
                  <a:lnTo>
                    <a:pt x="784123" y="1009230"/>
                  </a:lnTo>
                  <a:lnTo>
                    <a:pt x="835977" y="1017358"/>
                  </a:lnTo>
                  <a:lnTo>
                    <a:pt x="894422" y="1020025"/>
                  </a:lnTo>
                  <a:lnTo>
                    <a:pt x="945222" y="1017625"/>
                  </a:lnTo>
                  <a:lnTo>
                    <a:pt x="991235" y="1009954"/>
                  </a:lnTo>
                  <a:lnTo>
                    <a:pt x="1032167" y="996378"/>
                  </a:lnTo>
                  <a:lnTo>
                    <a:pt x="1067676" y="976210"/>
                  </a:lnTo>
                  <a:lnTo>
                    <a:pt x="1097457" y="948778"/>
                  </a:lnTo>
                  <a:lnTo>
                    <a:pt x="1121181" y="913434"/>
                  </a:lnTo>
                  <a:lnTo>
                    <a:pt x="1138516" y="869505"/>
                  </a:lnTo>
                  <a:lnTo>
                    <a:pt x="1149159" y="816305"/>
                  </a:lnTo>
                  <a:lnTo>
                    <a:pt x="1152779" y="753198"/>
                  </a:lnTo>
                  <a:lnTo>
                    <a:pt x="1152779" y="203974"/>
                  </a:lnTo>
                  <a:close/>
                </a:path>
                <a:path w="3596640" h="1020445">
                  <a:moveTo>
                    <a:pt x="1662849" y="204304"/>
                  </a:moveTo>
                  <a:lnTo>
                    <a:pt x="1254798" y="204304"/>
                  </a:lnTo>
                  <a:lnTo>
                    <a:pt x="1254798" y="407504"/>
                  </a:lnTo>
                  <a:lnTo>
                    <a:pt x="1458823" y="407504"/>
                  </a:lnTo>
                  <a:lnTo>
                    <a:pt x="1458823" y="1019644"/>
                  </a:lnTo>
                  <a:lnTo>
                    <a:pt x="1662849" y="1019644"/>
                  </a:lnTo>
                  <a:lnTo>
                    <a:pt x="1662849" y="407504"/>
                  </a:lnTo>
                  <a:lnTo>
                    <a:pt x="1662849" y="204304"/>
                  </a:lnTo>
                  <a:close/>
                </a:path>
                <a:path w="3596640" h="1020445">
                  <a:moveTo>
                    <a:pt x="1866823" y="0"/>
                  </a:moveTo>
                  <a:lnTo>
                    <a:pt x="1662798" y="0"/>
                  </a:lnTo>
                  <a:lnTo>
                    <a:pt x="1662798" y="203974"/>
                  </a:lnTo>
                  <a:lnTo>
                    <a:pt x="1866823" y="203974"/>
                  </a:lnTo>
                  <a:lnTo>
                    <a:pt x="1866823" y="0"/>
                  </a:lnTo>
                  <a:close/>
                </a:path>
                <a:path w="3596640" h="1020445">
                  <a:moveTo>
                    <a:pt x="2319820" y="204304"/>
                  </a:moveTo>
                  <a:lnTo>
                    <a:pt x="1866823" y="204304"/>
                  </a:lnTo>
                  <a:lnTo>
                    <a:pt x="1866823" y="356704"/>
                  </a:lnTo>
                  <a:lnTo>
                    <a:pt x="1866823" y="534504"/>
                  </a:lnTo>
                  <a:lnTo>
                    <a:pt x="1866823" y="686904"/>
                  </a:lnTo>
                  <a:lnTo>
                    <a:pt x="1866823" y="867244"/>
                  </a:lnTo>
                  <a:lnTo>
                    <a:pt x="1866823" y="1019644"/>
                  </a:lnTo>
                  <a:lnTo>
                    <a:pt x="2319820" y="1019644"/>
                  </a:lnTo>
                  <a:lnTo>
                    <a:pt x="2319820" y="867244"/>
                  </a:lnTo>
                  <a:lnTo>
                    <a:pt x="2070849" y="867244"/>
                  </a:lnTo>
                  <a:lnTo>
                    <a:pt x="2070849" y="686904"/>
                  </a:lnTo>
                  <a:lnTo>
                    <a:pt x="2302294" y="686904"/>
                  </a:lnTo>
                  <a:lnTo>
                    <a:pt x="2302294" y="534504"/>
                  </a:lnTo>
                  <a:lnTo>
                    <a:pt x="2070849" y="534504"/>
                  </a:lnTo>
                  <a:lnTo>
                    <a:pt x="2070849" y="356704"/>
                  </a:lnTo>
                  <a:lnTo>
                    <a:pt x="2319820" y="356704"/>
                  </a:lnTo>
                  <a:lnTo>
                    <a:pt x="2319820" y="204304"/>
                  </a:lnTo>
                  <a:close/>
                </a:path>
                <a:path w="3596640" h="1020445">
                  <a:moveTo>
                    <a:pt x="2955887" y="203974"/>
                  </a:moveTo>
                  <a:lnTo>
                    <a:pt x="2751747" y="203974"/>
                  </a:lnTo>
                  <a:lnTo>
                    <a:pt x="2751747" y="788403"/>
                  </a:lnTo>
                  <a:lnTo>
                    <a:pt x="2746705" y="824484"/>
                  </a:lnTo>
                  <a:lnTo>
                    <a:pt x="2733217" y="849858"/>
                  </a:lnTo>
                  <a:lnTo>
                    <a:pt x="2713405" y="864870"/>
                  </a:lnTo>
                  <a:lnTo>
                    <a:pt x="2689466" y="869810"/>
                  </a:lnTo>
                  <a:lnTo>
                    <a:pt x="2665222" y="865378"/>
                  </a:lnTo>
                  <a:lnTo>
                    <a:pt x="2644787" y="851966"/>
                  </a:lnTo>
                  <a:lnTo>
                    <a:pt x="2630665" y="829386"/>
                  </a:lnTo>
                  <a:lnTo>
                    <a:pt x="2625407" y="797445"/>
                  </a:lnTo>
                  <a:lnTo>
                    <a:pt x="2625407" y="204025"/>
                  </a:lnTo>
                  <a:lnTo>
                    <a:pt x="2422055" y="204025"/>
                  </a:lnTo>
                  <a:lnTo>
                    <a:pt x="2422055" y="779411"/>
                  </a:lnTo>
                  <a:lnTo>
                    <a:pt x="2425128" y="832383"/>
                  </a:lnTo>
                  <a:lnTo>
                    <a:pt x="2434463" y="878255"/>
                  </a:lnTo>
                  <a:lnTo>
                    <a:pt x="2450236" y="917257"/>
                  </a:lnTo>
                  <a:lnTo>
                    <a:pt x="2472601" y="949629"/>
                  </a:lnTo>
                  <a:lnTo>
                    <a:pt x="2501735" y="975588"/>
                  </a:lnTo>
                  <a:lnTo>
                    <a:pt x="2537828" y="995375"/>
                  </a:lnTo>
                  <a:lnTo>
                    <a:pt x="2581033" y="1009230"/>
                  </a:lnTo>
                  <a:lnTo>
                    <a:pt x="2631516" y="1017358"/>
                  </a:lnTo>
                  <a:lnTo>
                    <a:pt x="2689466" y="1020025"/>
                  </a:lnTo>
                  <a:lnTo>
                    <a:pt x="2735605" y="1018082"/>
                  </a:lnTo>
                  <a:lnTo>
                    <a:pt x="2778302" y="1011948"/>
                  </a:lnTo>
                  <a:lnTo>
                    <a:pt x="2817215" y="1001115"/>
                  </a:lnTo>
                  <a:lnTo>
                    <a:pt x="2852013" y="985113"/>
                  </a:lnTo>
                  <a:lnTo>
                    <a:pt x="2907957" y="935634"/>
                  </a:lnTo>
                  <a:lnTo>
                    <a:pt x="2928429" y="901192"/>
                  </a:lnTo>
                  <a:lnTo>
                    <a:pt x="2943466" y="859624"/>
                  </a:lnTo>
                  <a:lnTo>
                    <a:pt x="2952724" y="810463"/>
                  </a:lnTo>
                  <a:lnTo>
                    <a:pt x="2955887" y="753198"/>
                  </a:lnTo>
                  <a:lnTo>
                    <a:pt x="2955887" y="203974"/>
                  </a:lnTo>
                  <a:close/>
                </a:path>
                <a:path w="3596640" h="1020445">
                  <a:moveTo>
                    <a:pt x="3596589" y="993813"/>
                  </a:moveTo>
                  <a:lnTo>
                    <a:pt x="3566630" y="955001"/>
                  </a:lnTo>
                  <a:lnTo>
                    <a:pt x="3562781" y="916851"/>
                  </a:lnTo>
                  <a:lnTo>
                    <a:pt x="3554577" y="719023"/>
                  </a:lnTo>
                  <a:lnTo>
                    <a:pt x="3551237" y="702589"/>
                  </a:lnTo>
                  <a:lnTo>
                    <a:pt x="3547414" y="683768"/>
                  </a:lnTo>
                  <a:lnTo>
                    <a:pt x="3529304" y="654939"/>
                  </a:lnTo>
                  <a:lnTo>
                    <a:pt x="3499916" y="632434"/>
                  </a:lnTo>
                  <a:lnTo>
                    <a:pt x="3458921" y="616153"/>
                  </a:lnTo>
                  <a:lnTo>
                    <a:pt x="3499447" y="591096"/>
                  </a:lnTo>
                  <a:lnTo>
                    <a:pt x="3528949" y="557936"/>
                  </a:lnTo>
                  <a:lnTo>
                    <a:pt x="3548570" y="516585"/>
                  </a:lnTo>
                  <a:lnTo>
                    <a:pt x="3559492" y="466940"/>
                  </a:lnTo>
                  <a:lnTo>
                    <a:pt x="3562870" y="408914"/>
                  </a:lnTo>
                  <a:lnTo>
                    <a:pt x="3556152" y="358127"/>
                  </a:lnTo>
                  <a:lnTo>
                    <a:pt x="3550462" y="340334"/>
                  </a:lnTo>
                  <a:lnTo>
                    <a:pt x="3542385" y="315074"/>
                  </a:lnTo>
                  <a:lnTo>
                    <a:pt x="3521926" y="279450"/>
                  </a:lnTo>
                  <a:lnTo>
                    <a:pt x="3495103" y="250952"/>
                  </a:lnTo>
                  <a:lnTo>
                    <a:pt x="3462261" y="229311"/>
                  </a:lnTo>
                  <a:lnTo>
                    <a:pt x="3423742" y="214210"/>
                  </a:lnTo>
                  <a:lnTo>
                    <a:pt x="3379889" y="205371"/>
                  </a:lnTo>
                  <a:lnTo>
                    <a:pt x="3368002" y="204673"/>
                  </a:lnTo>
                  <a:lnTo>
                    <a:pt x="3368002" y="436448"/>
                  </a:lnTo>
                  <a:lnTo>
                    <a:pt x="3368002" y="459981"/>
                  </a:lnTo>
                  <a:lnTo>
                    <a:pt x="3360534" y="503656"/>
                  </a:lnTo>
                  <a:lnTo>
                    <a:pt x="3338474" y="536575"/>
                  </a:lnTo>
                  <a:lnTo>
                    <a:pt x="3298279" y="555485"/>
                  </a:lnTo>
                  <a:lnTo>
                    <a:pt x="3288944" y="556158"/>
                  </a:lnTo>
                  <a:lnTo>
                    <a:pt x="3261868" y="556158"/>
                  </a:lnTo>
                  <a:lnTo>
                    <a:pt x="3261868" y="340334"/>
                  </a:lnTo>
                  <a:lnTo>
                    <a:pt x="3288944" y="340334"/>
                  </a:lnTo>
                  <a:lnTo>
                    <a:pt x="3315957" y="345795"/>
                  </a:lnTo>
                  <a:lnTo>
                    <a:pt x="3341509" y="362915"/>
                  </a:lnTo>
                  <a:lnTo>
                    <a:pt x="3360547" y="392760"/>
                  </a:lnTo>
                  <a:lnTo>
                    <a:pt x="3368002" y="436448"/>
                  </a:lnTo>
                  <a:lnTo>
                    <a:pt x="3368002" y="204673"/>
                  </a:lnTo>
                  <a:lnTo>
                    <a:pt x="3331032" y="202488"/>
                  </a:lnTo>
                  <a:lnTo>
                    <a:pt x="3057842" y="202488"/>
                  </a:lnTo>
                  <a:lnTo>
                    <a:pt x="3057842" y="1019975"/>
                  </a:lnTo>
                  <a:lnTo>
                    <a:pt x="3261868" y="1019975"/>
                  </a:lnTo>
                  <a:lnTo>
                    <a:pt x="3261868" y="702589"/>
                  </a:lnTo>
                  <a:lnTo>
                    <a:pt x="3288944" y="702589"/>
                  </a:lnTo>
                  <a:lnTo>
                    <a:pt x="3326092" y="707301"/>
                  </a:lnTo>
                  <a:lnTo>
                    <a:pt x="3349752" y="721588"/>
                  </a:lnTo>
                  <a:lnTo>
                    <a:pt x="3362236" y="745680"/>
                  </a:lnTo>
                  <a:lnTo>
                    <a:pt x="3365893" y="779818"/>
                  </a:lnTo>
                  <a:lnTo>
                    <a:pt x="3365893" y="951268"/>
                  </a:lnTo>
                  <a:lnTo>
                    <a:pt x="3368052" y="987463"/>
                  </a:lnTo>
                  <a:lnTo>
                    <a:pt x="3376625" y="1008253"/>
                  </a:lnTo>
                  <a:lnTo>
                    <a:pt x="3394799" y="1017714"/>
                  </a:lnTo>
                  <a:lnTo>
                    <a:pt x="3425710" y="1019975"/>
                  </a:lnTo>
                  <a:lnTo>
                    <a:pt x="3596589" y="1019975"/>
                  </a:lnTo>
                  <a:lnTo>
                    <a:pt x="3596589" y="9938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7705596" y="1844745"/>
            <a:ext cx="1288415" cy="1288415"/>
          </a:xfrm>
          <a:custGeom>
            <a:avLst/>
            <a:gdLst/>
            <a:ahLst/>
            <a:cxnLst/>
            <a:rect l="l" t="t" r="r" b="b"/>
            <a:pathLst>
              <a:path w="1288415" h="1288414">
                <a:moveTo>
                  <a:pt x="1287936" y="1287936"/>
                </a:moveTo>
                <a:lnTo>
                  <a:pt x="0" y="1287936"/>
                </a:lnTo>
                <a:lnTo>
                  <a:pt x="0" y="0"/>
                </a:lnTo>
                <a:lnTo>
                  <a:pt x="1287936" y="0"/>
                </a:lnTo>
                <a:lnTo>
                  <a:pt x="1287936" y="1287936"/>
                </a:lnTo>
                <a:close/>
              </a:path>
            </a:pathLst>
          </a:custGeom>
          <a:solidFill>
            <a:srgbClr val="596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05596" y="7501613"/>
            <a:ext cx="1287936" cy="1287936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7705596" y="4673179"/>
            <a:ext cx="1288415" cy="1288415"/>
          </a:xfrm>
          <a:custGeom>
            <a:avLst/>
            <a:gdLst/>
            <a:ahLst/>
            <a:cxnLst/>
            <a:rect l="l" t="t" r="r" b="b"/>
            <a:pathLst>
              <a:path w="1288415" h="1288414">
                <a:moveTo>
                  <a:pt x="1287936" y="1287936"/>
                </a:moveTo>
                <a:lnTo>
                  <a:pt x="0" y="1287936"/>
                </a:lnTo>
                <a:lnTo>
                  <a:pt x="0" y="0"/>
                </a:lnTo>
                <a:lnTo>
                  <a:pt x="1287936" y="0"/>
                </a:lnTo>
                <a:lnTo>
                  <a:pt x="1287936" y="1287936"/>
                </a:lnTo>
                <a:close/>
              </a:path>
            </a:pathLst>
          </a:custGeom>
          <a:solidFill>
            <a:srgbClr val="596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10302" y="2116547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324" y="85324"/>
                </a:moveTo>
                <a:lnTo>
                  <a:pt x="0" y="85324"/>
                </a:lnTo>
                <a:lnTo>
                  <a:pt x="0" y="0"/>
                </a:lnTo>
                <a:lnTo>
                  <a:pt x="85324" y="0"/>
                </a:lnTo>
                <a:lnTo>
                  <a:pt x="85324" y="85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8239" y="2264193"/>
            <a:ext cx="389890" cy="589280"/>
          </a:xfrm>
          <a:custGeom>
            <a:avLst/>
            <a:gdLst/>
            <a:ahLst/>
            <a:cxnLst/>
            <a:rect l="l" t="t" r="r" b="b"/>
            <a:pathLst>
              <a:path w="389890" h="589280">
                <a:moveTo>
                  <a:pt x="389534" y="0"/>
                </a:moveTo>
                <a:lnTo>
                  <a:pt x="0" y="0"/>
                </a:lnTo>
                <a:lnTo>
                  <a:pt x="0" y="85090"/>
                </a:lnTo>
                <a:lnTo>
                  <a:pt x="0" y="294640"/>
                </a:lnTo>
                <a:lnTo>
                  <a:pt x="0" y="295910"/>
                </a:lnTo>
                <a:lnTo>
                  <a:pt x="85318" y="295910"/>
                </a:lnTo>
                <a:lnTo>
                  <a:pt x="85318" y="589280"/>
                </a:lnTo>
                <a:lnTo>
                  <a:pt x="170738" y="589280"/>
                </a:lnTo>
                <a:lnTo>
                  <a:pt x="170738" y="295910"/>
                </a:lnTo>
                <a:lnTo>
                  <a:pt x="170738" y="294640"/>
                </a:lnTo>
                <a:lnTo>
                  <a:pt x="85318" y="294640"/>
                </a:lnTo>
                <a:lnTo>
                  <a:pt x="85318" y="85090"/>
                </a:lnTo>
                <a:lnTo>
                  <a:pt x="304203" y="85090"/>
                </a:lnTo>
                <a:lnTo>
                  <a:pt x="304203" y="294640"/>
                </a:lnTo>
                <a:lnTo>
                  <a:pt x="218795" y="294640"/>
                </a:lnTo>
                <a:lnTo>
                  <a:pt x="218795" y="295910"/>
                </a:lnTo>
                <a:lnTo>
                  <a:pt x="218795" y="589280"/>
                </a:lnTo>
                <a:lnTo>
                  <a:pt x="304203" y="589280"/>
                </a:lnTo>
                <a:lnTo>
                  <a:pt x="304203" y="295910"/>
                </a:lnTo>
                <a:lnTo>
                  <a:pt x="389534" y="295910"/>
                </a:lnTo>
                <a:lnTo>
                  <a:pt x="389534" y="294640"/>
                </a:lnTo>
                <a:lnTo>
                  <a:pt x="389534" y="85090"/>
                </a:lnTo>
                <a:lnTo>
                  <a:pt x="389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47904" y="6660667"/>
            <a:ext cx="9252585" cy="0"/>
          </a:xfrm>
          <a:custGeom>
            <a:avLst/>
            <a:gdLst/>
            <a:ahLst/>
            <a:cxnLst/>
            <a:rect l="l" t="t" r="r" b="b"/>
            <a:pathLst>
              <a:path w="9252585">
                <a:moveTo>
                  <a:pt x="0" y="0"/>
                </a:moveTo>
                <a:lnTo>
                  <a:pt x="9252158" y="0"/>
                </a:lnTo>
              </a:path>
            </a:pathLst>
          </a:custGeom>
          <a:ln w="38099">
            <a:solidFill>
              <a:srgbClr val="596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47904" y="3921336"/>
            <a:ext cx="9252585" cy="0"/>
          </a:xfrm>
          <a:custGeom>
            <a:avLst/>
            <a:gdLst/>
            <a:ahLst/>
            <a:cxnLst/>
            <a:rect l="l" t="t" r="r" b="b"/>
            <a:pathLst>
              <a:path w="9252585">
                <a:moveTo>
                  <a:pt x="0" y="0"/>
                </a:moveTo>
                <a:lnTo>
                  <a:pt x="9252158" y="0"/>
                </a:lnTo>
              </a:path>
            </a:pathLst>
          </a:custGeom>
          <a:ln w="38099">
            <a:solidFill>
              <a:srgbClr val="5964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76730" y="4938089"/>
            <a:ext cx="545465" cy="777240"/>
          </a:xfrm>
          <a:custGeom>
            <a:avLst/>
            <a:gdLst/>
            <a:ahLst/>
            <a:cxnLst/>
            <a:rect l="l" t="t" r="r" b="b"/>
            <a:pathLst>
              <a:path w="545465" h="777239">
                <a:moveTo>
                  <a:pt x="334645" y="232448"/>
                </a:moveTo>
                <a:lnTo>
                  <a:pt x="210997" y="232448"/>
                </a:lnTo>
                <a:lnTo>
                  <a:pt x="210997" y="356108"/>
                </a:lnTo>
                <a:lnTo>
                  <a:pt x="334645" y="356108"/>
                </a:lnTo>
                <a:lnTo>
                  <a:pt x="334645" y="232448"/>
                </a:lnTo>
                <a:close/>
              </a:path>
              <a:path w="545465" h="777239">
                <a:moveTo>
                  <a:pt x="545299" y="289013"/>
                </a:moveTo>
                <a:lnTo>
                  <a:pt x="545287" y="288772"/>
                </a:lnTo>
                <a:lnTo>
                  <a:pt x="542213" y="242404"/>
                </a:lnTo>
                <a:lnTo>
                  <a:pt x="542175" y="242265"/>
                </a:lnTo>
                <a:lnTo>
                  <a:pt x="532599" y="196875"/>
                </a:lnTo>
                <a:lnTo>
                  <a:pt x="516636" y="153835"/>
                </a:lnTo>
                <a:lnTo>
                  <a:pt x="494360" y="114452"/>
                </a:lnTo>
                <a:lnTo>
                  <a:pt x="470242" y="85356"/>
                </a:lnTo>
                <a:lnTo>
                  <a:pt x="470242" y="293408"/>
                </a:lnTo>
                <a:lnTo>
                  <a:pt x="464934" y="337527"/>
                </a:lnTo>
                <a:lnTo>
                  <a:pt x="451383" y="379437"/>
                </a:lnTo>
                <a:lnTo>
                  <a:pt x="429475" y="417080"/>
                </a:lnTo>
                <a:lnTo>
                  <a:pt x="272770" y="643394"/>
                </a:lnTo>
                <a:lnTo>
                  <a:pt x="115265" y="415975"/>
                </a:lnTo>
                <a:lnTo>
                  <a:pt x="94030" y="379095"/>
                </a:lnTo>
                <a:lnTo>
                  <a:pt x="80975" y="337527"/>
                </a:lnTo>
                <a:lnTo>
                  <a:pt x="75958" y="293408"/>
                </a:lnTo>
                <a:lnTo>
                  <a:pt x="78828" y="248843"/>
                </a:lnTo>
                <a:lnTo>
                  <a:pt x="89484" y="205981"/>
                </a:lnTo>
                <a:lnTo>
                  <a:pt x="107759" y="166928"/>
                </a:lnTo>
                <a:lnTo>
                  <a:pt x="133667" y="133705"/>
                </a:lnTo>
                <a:lnTo>
                  <a:pt x="163779" y="109016"/>
                </a:lnTo>
                <a:lnTo>
                  <a:pt x="197586" y="90932"/>
                </a:lnTo>
                <a:lnTo>
                  <a:pt x="197726" y="90932"/>
                </a:lnTo>
                <a:lnTo>
                  <a:pt x="234416" y="79832"/>
                </a:lnTo>
                <a:lnTo>
                  <a:pt x="235115" y="79832"/>
                </a:lnTo>
                <a:lnTo>
                  <a:pt x="273278" y="76098"/>
                </a:lnTo>
                <a:lnTo>
                  <a:pt x="311505" y="79832"/>
                </a:lnTo>
                <a:lnTo>
                  <a:pt x="348183" y="90932"/>
                </a:lnTo>
                <a:lnTo>
                  <a:pt x="381965" y="109016"/>
                </a:lnTo>
                <a:lnTo>
                  <a:pt x="412000" y="133705"/>
                </a:lnTo>
                <a:lnTo>
                  <a:pt x="438213" y="167182"/>
                </a:lnTo>
                <a:lnTo>
                  <a:pt x="456755" y="206273"/>
                </a:lnTo>
                <a:lnTo>
                  <a:pt x="467474" y="249008"/>
                </a:lnTo>
                <a:lnTo>
                  <a:pt x="470242" y="293408"/>
                </a:lnTo>
                <a:lnTo>
                  <a:pt x="470242" y="85356"/>
                </a:lnTo>
                <a:lnTo>
                  <a:pt x="424192" y="45732"/>
                </a:lnTo>
                <a:lnTo>
                  <a:pt x="377329" y="20662"/>
                </a:lnTo>
                <a:lnTo>
                  <a:pt x="326453" y="5245"/>
                </a:lnTo>
                <a:lnTo>
                  <a:pt x="272770" y="0"/>
                </a:lnTo>
                <a:lnTo>
                  <a:pt x="219100" y="5245"/>
                </a:lnTo>
                <a:lnTo>
                  <a:pt x="168249" y="20662"/>
                </a:lnTo>
                <a:lnTo>
                  <a:pt x="121399" y="45732"/>
                </a:lnTo>
                <a:lnTo>
                  <a:pt x="79870" y="79832"/>
                </a:lnTo>
                <a:lnTo>
                  <a:pt x="51168" y="114452"/>
                </a:lnTo>
                <a:lnTo>
                  <a:pt x="28854" y="153835"/>
                </a:lnTo>
                <a:lnTo>
                  <a:pt x="12839" y="196875"/>
                </a:lnTo>
                <a:lnTo>
                  <a:pt x="3187" y="242265"/>
                </a:lnTo>
                <a:lnTo>
                  <a:pt x="3187" y="242404"/>
                </a:lnTo>
                <a:lnTo>
                  <a:pt x="0" y="288772"/>
                </a:lnTo>
                <a:lnTo>
                  <a:pt x="25" y="289013"/>
                </a:lnTo>
                <a:lnTo>
                  <a:pt x="3365" y="335102"/>
                </a:lnTo>
                <a:lnTo>
                  <a:pt x="3454" y="335495"/>
                </a:lnTo>
                <a:lnTo>
                  <a:pt x="13335" y="379984"/>
                </a:lnTo>
                <a:lnTo>
                  <a:pt x="30022" y="422173"/>
                </a:lnTo>
                <a:lnTo>
                  <a:pt x="53479" y="460375"/>
                </a:lnTo>
                <a:lnTo>
                  <a:pt x="272770" y="776998"/>
                </a:lnTo>
                <a:lnTo>
                  <a:pt x="365277" y="643394"/>
                </a:lnTo>
                <a:lnTo>
                  <a:pt x="491159" y="461581"/>
                </a:lnTo>
                <a:lnTo>
                  <a:pt x="514832" y="423037"/>
                </a:lnTo>
                <a:lnTo>
                  <a:pt x="531698" y="380593"/>
                </a:lnTo>
                <a:lnTo>
                  <a:pt x="541832" y="335495"/>
                </a:lnTo>
                <a:lnTo>
                  <a:pt x="541858" y="335102"/>
                </a:lnTo>
                <a:lnTo>
                  <a:pt x="545299" y="2890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363602" y="1894890"/>
            <a:ext cx="2904598" cy="1009892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400" b="1" spc="20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400" spc="9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(+54</a:t>
            </a:r>
            <a:r>
              <a:rPr sz="2400" spc="-1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11)</a:t>
            </a:r>
            <a:r>
              <a:rPr sz="2400" spc="-1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spc="-1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5787-</a:t>
            </a:r>
            <a:r>
              <a:rPr sz="2400" spc="14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2222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63602" y="4547111"/>
            <a:ext cx="5257978" cy="135870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400" b="1" spc="22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825"/>
              </a:lnSpc>
              <a:spcBef>
                <a:spcPts val="1015"/>
              </a:spcBef>
            </a:pPr>
            <a:r>
              <a:rPr sz="2400" spc="6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Encarnación</a:t>
            </a:r>
            <a:r>
              <a:rPr sz="2400" spc="-1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Ezcurra</a:t>
            </a:r>
            <a:r>
              <a:rPr sz="2400" spc="-14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365,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830"/>
              </a:lnSpc>
            </a:pPr>
            <a:r>
              <a:rPr sz="2400" spc="7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8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Autónoma</a:t>
            </a:r>
            <a:r>
              <a:rPr sz="2400" spc="-1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spc="-16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1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Buenos</a:t>
            </a:r>
            <a:r>
              <a:rPr sz="2400" spc="-155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Aires.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63602" y="7553013"/>
            <a:ext cx="3370190" cy="101536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400" b="1" spc="190" dirty="0">
                <a:solidFill>
                  <a:srgbClr val="F22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400" spc="-10" dirty="0">
                <a:solidFill>
                  <a:srgbClr val="59646E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www.tuteurgroup.com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6FEFED2-D8D8-9AEF-E1C5-809CD6FB3AE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8289905" cy="10287000"/>
          </a:xfrm>
          <a:custGeom>
            <a:avLst/>
            <a:gdLst/>
            <a:ahLst/>
            <a:cxnLst/>
            <a:rect l="l" t="t" r="r" b="b"/>
            <a:pathLst>
              <a:path w="18289905" h="6737350">
                <a:moveTo>
                  <a:pt x="18289360" y="6736800"/>
                </a:moveTo>
                <a:lnTo>
                  <a:pt x="0" y="6736800"/>
                </a:lnTo>
                <a:lnTo>
                  <a:pt x="0" y="0"/>
                </a:lnTo>
                <a:lnTo>
                  <a:pt x="18289360" y="0"/>
                </a:lnTo>
                <a:lnTo>
                  <a:pt x="18289360" y="6736800"/>
                </a:lnTo>
                <a:close/>
              </a:path>
            </a:pathLst>
          </a:custGeom>
          <a:solidFill>
            <a:srgbClr val="F22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801B9F3E-05E3-9151-68AF-7A8E63681322}"/>
              </a:ext>
            </a:extLst>
          </p:cNvPr>
          <p:cNvGrpSpPr/>
          <p:nvPr/>
        </p:nvGrpSpPr>
        <p:grpSpPr>
          <a:xfrm>
            <a:off x="3329069" y="1813342"/>
            <a:ext cx="11629862" cy="6660316"/>
            <a:chOff x="3223317" y="1872264"/>
            <a:chExt cx="11629862" cy="666031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0C65F195-BCEF-AA8E-C39B-7D8F1E865F15}"/>
                </a:ext>
              </a:extLst>
            </p:cNvPr>
            <p:cNvSpPr/>
            <p:nvPr/>
          </p:nvSpPr>
          <p:spPr>
            <a:xfrm>
              <a:off x="3240989" y="3162299"/>
              <a:ext cx="10322611" cy="5369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85D5204B-732C-18E1-85C0-F216B152794E}"/>
                </a:ext>
              </a:extLst>
            </p:cNvPr>
            <p:cNvGrpSpPr/>
            <p:nvPr/>
          </p:nvGrpSpPr>
          <p:grpSpPr>
            <a:xfrm>
              <a:off x="4994970" y="4386303"/>
              <a:ext cx="6779303" cy="1920764"/>
              <a:chOff x="8409889" y="1226489"/>
              <a:chExt cx="3282998" cy="930164"/>
            </a:xfrm>
          </p:grpSpPr>
          <p:sp>
            <p:nvSpPr>
              <p:cNvPr id="3" name="object 4">
                <a:extLst>
                  <a:ext uri="{FF2B5EF4-FFF2-40B4-BE49-F238E27FC236}">
                    <a16:creationId xmlns:a16="http://schemas.microsoft.com/office/drawing/2014/main" id="{39BA0A44-6982-17D6-F2E5-179A78B8D926}"/>
                  </a:ext>
                </a:extLst>
              </p:cNvPr>
              <p:cNvSpPr/>
              <p:nvPr/>
            </p:nvSpPr>
            <p:spPr>
              <a:xfrm>
                <a:off x="8409889" y="1226489"/>
                <a:ext cx="558800" cy="929640"/>
              </a:xfrm>
              <a:custGeom>
                <a:avLst/>
                <a:gdLst/>
                <a:ahLst/>
                <a:cxnLst/>
                <a:rect l="l" t="t" r="r" b="b"/>
                <a:pathLst>
                  <a:path w="558800" h="929639">
                    <a:moveTo>
                      <a:pt x="558647" y="0"/>
                    </a:moveTo>
                    <a:lnTo>
                      <a:pt x="372427" y="0"/>
                    </a:lnTo>
                    <a:lnTo>
                      <a:pt x="372427" y="185572"/>
                    </a:lnTo>
                    <a:lnTo>
                      <a:pt x="0" y="185572"/>
                    </a:lnTo>
                    <a:lnTo>
                      <a:pt x="0" y="372160"/>
                    </a:lnTo>
                    <a:lnTo>
                      <a:pt x="186220" y="372160"/>
                    </a:lnTo>
                    <a:lnTo>
                      <a:pt x="186220" y="929386"/>
                    </a:lnTo>
                    <a:lnTo>
                      <a:pt x="372427" y="929386"/>
                    </a:lnTo>
                    <a:lnTo>
                      <a:pt x="372427" y="372160"/>
                    </a:lnTo>
                    <a:lnTo>
                      <a:pt x="372427" y="186004"/>
                    </a:lnTo>
                    <a:lnTo>
                      <a:pt x="558647" y="186004"/>
                    </a:lnTo>
                    <a:lnTo>
                      <a:pt x="558647" y="0"/>
                    </a:lnTo>
                    <a:close/>
                  </a:path>
                </a:pathLst>
              </a:custGeom>
              <a:solidFill>
                <a:srgbClr val="F02A3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5">
                <a:extLst>
                  <a:ext uri="{FF2B5EF4-FFF2-40B4-BE49-F238E27FC236}">
                    <a16:creationId xmlns:a16="http://schemas.microsoft.com/office/drawing/2014/main" id="{04136370-9049-15B9-1AAF-BF05F96CC089}"/>
                  </a:ext>
                </a:extLst>
              </p:cNvPr>
              <p:cNvSpPr/>
              <p:nvPr/>
            </p:nvSpPr>
            <p:spPr>
              <a:xfrm>
                <a:off x="9555124" y="1226489"/>
                <a:ext cx="972185" cy="929640"/>
              </a:xfrm>
              <a:custGeom>
                <a:avLst/>
                <a:gdLst/>
                <a:ahLst/>
                <a:cxnLst/>
                <a:rect l="l" t="t" r="r" b="b"/>
                <a:pathLst>
                  <a:path w="972184" h="929639">
                    <a:moveTo>
                      <a:pt x="972045" y="185572"/>
                    </a:moveTo>
                    <a:lnTo>
                      <a:pt x="558596" y="185572"/>
                    </a:lnTo>
                    <a:lnTo>
                      <a:pt x="558596" y="0"/>
                    </a:lnTo>
                    <a:lnTo>
                      <a:pt x="372376" y="0"/>
                    </a:lnTo>
                    <a:lnTo>
                      <a:pt x="372376" y="185572"/>
                    </a:lnTo>
                    <a:lnTo>
                      <a:pt x="0" y="185572"/>
                    </a:lnTo>
                    <a:lnTo>
                      <a:pt x="0" y="372160"/>
                    </a:lnTo>
                    <a:lnTo>
                      <a:pt x="186220" y="372160"/>
                    </a:lnTo>
                    <a:lnTo>
                      <a:pt x="186220" y="929386"/>
                    </a:lnTo>
                    <a:lnTo>
                      <a:pt x="372440" y="929386"/>
                    </a:lnTo>
                    <a:lnTo>
                      <a:pt x="372440" y="372160"/>
                    </a:lnTo>
                    <a:lnTo>
                      <a:pt x="372440" y="185953"/>
                    </a:lnTo>
                    <a:lnTo>
                      <a:pt x="558596" y="185953"/>
                    </a:lnTo>
                    <a:lnTo>
                      <a:pt x="558596" y="929386"/>
                    </a:lnTo>
                    <a:lnTo>
                      <a:pt x="972045" y="929386"/>
                    </a:lnTo>
                    <a:lnTo>
                      <a:pt x="972045" y="789762"/>
                    </a:lnTo>
                    <a:lnTo>
                      <a:pt x="744816" y="789762"/>
                    </a:lnTo>
                    <a:lnTo>
                      <a:pt x="744816" y="627291"/>
                    </a:lnTo>
                    <a:lnTo>
                      <a:pt x="956056" y="627291"/>
                    </a:lnTo>
                    <a:lnTo>
                      <a:pt x="956056" y="486397"/>
                    </a:lnTo>
                    <a:lnTo>
                      <a:pt x="744816" y="486397"/>
                    </a:lnTo>
                    <a:lnTo>
                      <a:pt x="744816" y="325196"/>
                    </a:lnTo>
                    <a:lnTo>
                      <a:pt x="972045" y="325196"/>
                    </a:lnTo>
                    <a:lnTo>
                      <a:pt x="972045" y="185572"/>
                    </a:lnTo>
                    <a:close/>
                  </a:path>
                </a:pathLst>
              </a:custGeom>
              <a:solidFill>
                <a:srgbClr val="5B666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6">
                <a:extLst>
                  <a:ext uri="{FF2B5EF4-FFF2-40B4-BE49-F238E27FC236}">
                    <a16:creationId xmlns:a16="http://schemas.microsoft.com/office/drawing/2014/main" id="{04C44C32-9FE6-252E-5D11-C3F2FE75B9F2}"/>
                  </a:ext>
                </a:extLst>
              </p:cNvPr>
              <p:cNvSpPr/>
              <p:nvPr/>
            </p:nvSpPr>
            <p:spPr>
              <a:xfrm>
                <a:off x="8968488" y="1412433"/>
                <a:ext cx="494030" cy="744220"/>
              </a:xfrm>
              <a:custGeom>
                <a:avLst/>
                <a:gdLst/>
                <a:ahLst/>
                <a:cxnLst/>
                <a:rect l="l" t="t" r="r" b="b"/>
                <a:pathLst>
                  <a:path w="494029" h="744219">
                    <a:moveTo>
                      <a:pt x="257743" y="743981"/>
                    </a:moveTo>
                    <a:lnTo>
                      <a:pt x="204401" y="741555"/>
                    </a:lnTo>
                    <a:lnTo>
                      <a:pt x="157070" y="734135"/>
                    </a:lnTo>
                    <a:lnTo>
                      <a:pt x="115821" y="721510"/>
                    </a:lnTo>
                    <a:lnTo>
                      <a:pt x="80725" y="703469"/>
                    </a:lnTo>
                    <a:lnTo>
                      <a:pt x="29272" y="650292"/>
                    </a:lnTo>
                    <a:lnTo>
                      <a:pt x="13057" y="614735"/>
                    </a:lnTo>
                    <a:lnTo>
                      <a:pt x="3276" y="572915"/>
                    </a:lnTo>
                    <a:lnTo>
                      <a:pt x="0" y="524623"/>
                    </a:lnTo>
                    <a:lnTo>
                      <a:pt x="0" y="52"/>
                    </a:lnTo>
                    <a:lnTo>
                      <a:pt x="185587" y="52"/>
                    </a:lnTo>
                    <a:lnTo>
                      <a:pt x="185587" y="541063"/>
                    </a:lnTo>
                    <a:lnTo>
                      <a:pt x="190485" y="570174"/>
                    </a:lnTo>
                    <a:lnTo>
                      <a:pt x="203574" y="590762"/>
                    </a:lnTo>
                    <a:lnTo>
                      <a:pt x="222442" y="602992"/>
                    </a:lnTo>
                    <a:lnTo>
                      <a:pt x="244680" y="607032"/>
                    </a:lnTo>
                    <a:lnTo>
                      <a:pt x="267457" y="602526"/>
                    </a:lnTo>
                    <a:lnTo>
                      <a:pt x="287511" y="588837"/>
                    </a:lnTo>
                    <a:lnTo>
                      <a:pt x="301785" y="565704"/>
                    </a:lnTo>
                    <a:lnTo>
                      <a:pt x="307222" y="532869"/>
                    </a:lnTo>
                    <a:lnTo>
                      <a:pt x="307222" y="0"/>
                    </a:lnTo>
                    <a:lnTo>
                      <a:pt x="493541" y="0"/>
                    </a:lnTo>
                    <a:lnTo>
                      <a:pt x="493541" y="500719"/>
                    </a:lnTo>
                    <a:lnTo>
                      <a:pt x="490238" y="558257"/>
                    </a:lnTo>
                    <a:lnTo>
                      <a:pt x="480526" y="606750"/>
                    </a:lnTo>
                    <a:lnTo>
                      <a:pt x="464698" y="646805"/>
                    </a:lnTo>
                    <a:lnTo>
                      <a:pt x="443047" y="679030"/>
                    </a:lnTo>
                    <a:lnTo>
                      <a:pt x="383455" y="722422"/>
                    </a:lnTo>
                    <a:lnTo>
                      <a:pt x="346100" y="734805"/>
                    </a:lnTo>
                    <a:lnTo>
                      <a:pt x="304098" y="741788"/>
                    </a:lnTo>
                    <a:lnTo>
                      <a:pt x="257743" y="743981"/>
                    </a:lnTo>
                    <a:close/>
                  </a:path>
                </a:pathLst>
              </a:custGeom>
              <a:solidFill>
                <a:srgbClr val="5B666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7">
                <a:extLst>
                  <a:ext uri="{FF2B5EF4-FFF2-40B4-BE49-F238E27FC236}">
                    <a16:creationId xmlns:a16="http://schemas.microsoft.com/office/drawing/2014/main" id="{974661C3-E9A8-9752-557E-5538C2BE53E1}"/>
                  </a:ext>
                </a:extLst>
              </p:cNvPr>
              <p:cNvSpPr/>
              <p:nvPr/>
            </p:nvSpPr>
            <p:spPr>
              <a:xfrm>
                <a:off x="10620488" y="1412433"/>
                <a:ext cx="487680" cy="744220"/>
              </a:xfrm>
              <a:custGeom>
                <a:avLst/>
                <a:gdLst/>
                <a:ahLst/>
                <a:cxnLst/>
                <a:rect l="l" t="t" r="r" b="b"/>
                <a:pathLst>
                  <a:path w="487679" h="744219">
                    <a:moveTo>
                      <a:pt x="244053" y="743981"/>
                    </a:moveTo>
                    <a:lnTo>
                      <a:pt x="185038" y="740905"/>
                    </a:lnTo>
                    <a:lnTo>
                      <a:pt x="134613" y="731475"/>
                    </a:lnTo>
                    <a:lnTo>
                      <a:pt x="92555" y="715391"/>
                    </a:lnTo>
                    <a:lnTo>
                      <a:pt x="58642" y="692351"/>
                    </a:lnTo>
                    <a:lnTo>
                      <a:pt x="32653" y="662056"/>
                    </a:lnTo>
                    <a:lnTo>
                      <a:pt x="14364" y="624203"/>
                    </a:lnTo>
                    <a:lnTo>
                      <a:pt x="3554" y="578492"/>
                    </a:lnTo>
                    <a:lnTo>
                      <a:pt x="0" y="524623"/>
                    </a:lnTo>
                    <a:lnTo>
                      <a:pt x="0" y="52"/>
                    </a:lnTo>
                    <a:lnTo>
                      <a:pt x="185587" y="52"/>
                    </a:lnTo>
                    <a:lnTo>
                      <a:pt x="185587" y="541063"/>
                    </a:lnTo>
                    <a:lnTo>
                      <a:pt x="190395" y="570174"/>
                    </a:lnTo>
                    <a:lnTo>
                      <a:pt x="203280" y="590762"/>
                    </a:lnTo>
                    <a:lnTo>
                      <a:pt x="221935" y="602992"/>
                    </a:lnTo>
                    <a:lnTo>
                      <a:pt x="244053" y="607032"/>
                    </a:lnTo>
                    <a:lnTo>
                      <a:pt x="265910" y="602526"/>
                    </a:lnTo>
                    <a:lnTo>
                      <a:pt x="283991" y="588837"/>
                    </a:lnTo>
                    <a:lnTo>
                      <a:pt x="296301" y="565704"/>
                    </a:lnTo>
                    <a:lnTo>
                      <a:pt x="300848" y="532869"/>
                    </a:lnTo>
                    <a:lnTo>
                      <a:pt x="300900" y="0"/>
                    </a:lnTo>
                    <a:lnTo>
                      <a:pt x="487219" y="0"/>
                    </a:lnTo>
                    <a:lnTo>
                      <a:pt x="487219" y="500719"/>
                    </a:lnTo>
                    <a:lnTo>
                      <a:pt x="483663" y="558257"/>
                    </a:lnTo>
                    <a:lnTo>
                      <a:pt x="473274" y="606750"/>
                    </a:lnTo>
                    <a:lnTo>
                      <a:pt x="456466" y="646805"/>
                    </a:lnTo>
                    <a:lnTo>
                      <a:pt x="433653" y="679030"/>
                    </a:lnTo>
                    <a:lnTo>
                      <a:pt x="371676" y="722422"/>
                    </a:lnTo>
                    <a:lnTo>
                      <a:pt x="333341" y="734805"/>
                    </a:lnTo>
                    <a:lnTo>
                      <a:pt x="290662" y="741788"/>
                    </a:lnTo>
                    <a:lnTo>
                      <a:pt x="244053" y="743981"/>
                    </a:lnTo>
                    <a:close/>
                  </a:path>
                </a:pathLst>
              </a:custGeom>
              <a:solidFill>
                <a:srgbClr val="5B666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8">
                <a:extLst>
                  <a:ext uri="{FF2B5EF4-FFF2-40B4-BE49-F238E27FC236}">
                    <a16:creationId xmlns:a16="http://schemas.microsoft.com/office/drawing/2014/main" id="{4988F56E-C6DB-1F65-2B3C-C9DC6BBE060A}"/>
                  </a:ext>
                </a:extLst>
              </p:cNvPr>
              <p:cNvSpPr/>
              <p:nvPr/>
            </p:nvSpPr>
            <p:spPr>
              <a:xfrm>
                <a:off x="11200762" y="1411076"/>
                <a:ext cx="492125" cy="745490"/>
              </a:xfrm>
              <a:custGeom>
                <a:avLst/>
                <a:gdLst/>
                <a:ahLst/>
                <a:cxnLst/>
                <a:rect l="l" t="t" r="r" b="b"/>
                <a:pathLst>
                  <a:path w="492125" h="745489">
                    <a:moveTo>
                      <a:pt x="186214" y="745286"/>
                    </a:moveTo>
                    <a:lnTo>
                      <a:pt x="0" y="745286"/>
                    </a:lnTo>
                    <a:lnTo>
                      <a:pt x="0" y="0"/>
                    </a:lnTo>
                    <a:lnTo>
                      <a:pt x="249331" y="0"/>
                    </a:lnTo>
                    <a:lnTo>
                      <a:pt x="299927" y="3440"/>
                    </a:lnTo>
                    <a:lnTo>
                      <a:pt x="344507" y="14030"/>
                    </a:lnTo>
                    <a:lnTo>
                      <a:pt x="382607" y="32168"/>
                    </a:lnTo>
                    <a:lnTo>
                      <a:pt x="413763" y="58254"/>
                    </a:lnTo>
                    <a:lnTo>
                      <a:pt x="437513" y="92688"/>
                    </a:lnTo>
                    <a:lnTo>
                      <a:pt x="449643" y="125675"/>
                    </a:lnTo>
                    <a:lnTo>
                      <a:pt x="186215" y="125675"/>
                    </a:lnTo>
                    <a:lnTo>
                      <a:pt x="186215" y="322435"/>
                    </a:lnTo>
                    <a:lnTo>
                      <a:pt x="430744" y="322435"/>
                    </a:lnTo>
                    <a:lnTo>
                      <a:pt x="429970" y="324065"/>
                    </a:lnTo>
                    <a:lnTo>
                      <a:pt x="403048" y="354296"/>
                    </a:lnTo>
                    <a:lnTo>
                      <a:pt x="366054" y="377131"/>
                    </a:lnTo>
                    <a:lnTo>
                      <a:pt x="403480" y="391983"/>
                    </a:lnTo>
                    <a:lnTo>
                      <a:pt x="430301" y="412497"/>
                    </a:lnTo>
                    <a:lnTo>
                      <a:pt x="446825" y="438774"/>
                    </a:lnTo>
                    <a:lnTo>
                      <a:pt x="450316" y="455939"/>
                    </a:lnTo>
                    <a:lnTo>
                      <a:pt x="186214" y="455939"/>
                    </a:lnTo>
                    <a:lnTo>
                      <a:pt x="186214" y="745286"/>
                    </a:lnTo>
                    <a:close/>
                  </a:path>
                  <a:path w="492125" h="745489">
                    <a:moveTo>
                      <a:pt x="430744" y="322435"/>
                    </a:moveTo>
                    <a:lnTo>
                      <a:pt x="210928" y="322435"/>
                    </a:lnTo>
                    <a:lnTo>
                      <a:pt x="219447" y="321823"/>
                    </a:lnTo>
                    <a:lnTo>
                      <a:pt x="228177" y="319962"/>
                    </a:lnTo>
                    <a:lnTo>
                      <a:pt x="268602" y="289704"/>
                    </a:lnTo>
                    <a:lnTo>
                      <a:pt x="283084" y="234754"/>
                    </a:lnTo>
                    <a:lnTo>
                      <a:pt x="283084" y="213304"/>
                    </a:lnTo>
                    <a:lnTo>
                      <a:pt x="276269" y="173476"/>
                    </a:lnTo>
                    <a:lnTo>
                      <a:pt x="258899" y="146258"/>
                    </a:lnTo>
                    <a:lnTo>
                      <a:pt x="235582" y="130655"/>
                    </a:lnTo>
                    <a:lnTo>
                      <a:pt x="210928" y="125675"/>
                    </a:lnTo>
                    <a:lnTo>
                      <a:pt x="449643" y="125675"/>
                    </a:lnTo>
                    <a:lnTo>
                      <a:pt x="453392" y="135870"/>
                    </a:lnTo>
                    <a:lnTo>
                      <a:pt x="460938" y="188200"/>
                    </a:lnTo>
                    <a:lnTo>
                      <a:pt x="457852" y="241097"/>
                    </a:lnTo>
                    <a:lnTo>
                      <a:pt x="447883" y="286359"/>
                    </a:lnTo>
                    <a:lnTo>
                      <a:pt x="430744" y="322435"/>
                    </a:lnTo>
                    <a:close/>
                  </a:path>
                  <a:path w="492125" h="745489">
                    <a:moveTo>
                      <a:pt x="491712" y="745286"/>
                    </a:moveTo>
                    <a:lnTo>
                      <a:pt x="335750" y="745286"/>
                    </a:lnTo>
                    <a:lnTo>
                      <a:pt x="307535" y="743236"/>
                    </a:lnTo>
                    <a:lnTo>
                      <a:pt x="290953" y="734600"/>
                    </a:lnTo>
                    <a:lnTo>
                      <a:pt x="283120" y="715649"/>
                    </a:lnTo>
                    <a:lnTo>
                      <a:pt x="281150" y="682657"/>
                    </a:lnTo>
                    <a:lnTo>
                      <a:pt x="281150" y="526345"/>
                    </a:lnTo>
                    <a:lnTo>
                      <a:pt x="277819" y="495220"/>
                    </a:lnTo>
                    <a:lnTo>
                      <a:pt x="266416" y="473254"/>
                    </a:lnTo>
                    <a:lnTo>
                      <a:pt x="244824" y="460232"/>
                    </a:lnTo>
                    <a:lnTo>
                      <a:pt x="210928" y="455939"/>
                    </a:lnTo>
                    <a:lnTo>
                      <a:pt x="450316" y="455939"/>
                    </a:lnTo>
                    <a:lnTo>
                      <a:pt x="453362" y="470918"/>
                    </a:lnTo>
                    <a:lnTo>
                      <a:pt x="460846" y="651276"/>
                    </a:lnTo>
                    <a:lnTo>
                      <a:pt x="464365" y="686051"/>
                    </a:lnTo>
                    <a:lnTo>
                      <a:pt x="470917" y="707297"/>
                    </a:lnTo>
                    <a:lnTo>
                      <a:pt x="480173" y="718297"/>
                    </a:lnTo>
                    <a:lnTo>
                      <a:pt x="491712" y="721434"/>
                    </a:lnTo>
                    <a:lnTo>
                      <a:pt x="491712" y="745286"/>
                    </a:lnTo>
                    <a:close/>
                  </a:path>
                </a:pathLst>
              </a:custGeom>
              <a:solidFill>
                <a:srgbClr val="5B666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0D9CC0F3-DD4D-B9D8-ACDA-13DFB28E6E45}"/>
                </a:ext>
              </a:extLst>
            </p:cNvPr>
            <p:cNvSpPr/>
            <p:nvPr/>
          </p:nvSpPr>
          <p:spPr>
            <a:xfrm>
              <a:off x="3240989" y="7237448"/>
              <a:ext cx="10322611" cy="12951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16C147D5-5AE6-C600-AD8F-E87359D17556}"/>
                </a:ext>
              </a:extLst>
            </p:cNvPr>
            <p:cNvSpPr txBox="1"/>
            <p:nvPr/>
          </p:nvSpPr>
          <p:spPr>
            <a:xfrm>
              <a:off x="3223317" y="7531071"/>
              <a:ext cx="103226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dirty="0">
                  <a:solidFill>
                    <a:srgbClr val="5B666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¡MUCHAS GRACIAS!</a:t>
              </a:r>
              <a:endParaRPr lang="es-AR" sz="4000" dirty="0">
                <a:solidFill>
                  <a:srgbClr val="5B666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B428A7AC-3E17-69CF-21EB-A8A31320CEBB}"/>
                </a:ext>
              </a:extLst>
            </p:cNvPr>
            <p:cNvSpPr/>
            <p:nvPr/>
          </p:nvSpPr>
          <p:spPr>
            <a:xfrm>
              <a:off x="13563600" y="1872264"/>
              <a:ext cx="1289579" cy="12895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646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9a784c-4189-4e61-8b7f-1a026657f88e">
      <Terms xmlns="http://schemas.microsoft.com/office/infopath/2007/PartnerControls"/>
    </lcf76f155ced4ddcb4097134ff3c332f>
    <TaxCatchAll xmlns="d40f6240-f4e7-4edb-841d-7a4d7c097a7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A6C121264AA6240BC734CDF72880E97" ma:contentTypeVersion="15" ma:contentTypeDescription="Crear nuevo documento." ma:contentTypeScope="" ma:versionID="fa734b7876b108fc67f526959e7a8671">
  <xsd:schema xmlns:xsd="http://www.w3.org/2001/XMLSchema" xmlns:xs="http://www.w3.org/2001/XMLSchema" xmlns:p="http://schemas.microsoft.com/office/2006/metadata/properties" xmlns:ns2="b49a784c-4189-4e61-8b7f-1a026657f88e" xmlns:ns3="d40f6240-f4e7-4edb-841d-7a4d7c097a72" targetNamespace="http://schemas.microsoft.com/office/2006/metadata/properties" ma:root="true" ma:fieldsID="17c448757691c1d3a2982be5cfb3169c" ns2:_="" ns3:_="">
    <xsd:import namespace="b49a784c-4189-4e61-8b7f-1a026657f88e"/>
    <xsd:import namespace="d40f6240-f4e7-4edb-841d-7a4d7c097a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a784c-4189-4e61-8b7f-1a026657f8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f2feb21b-7ce7-4909-a5f7-a4c43d11fb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0f6240-f4e7-4edb-841d-7a4d7c097a7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1f16825-f021-4b48-94d7-9887067d3040}" ma:internalName="TaxCatchAll" ma:showField="CatchAllData" ma:web="d40f6240-f4e7-4edb-841d-7a4d7c097a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A9DEC4-EE30-43F3-B3AB-F95CF4D58688}">
  <ds:schemaRefs>
    <ds:schemaRef ds:uri="http://schemas.microsoft.com/office/2006/metadata/properties"/>
    <ds:schemaRef ds:uri="http://schemas.microsoft.com/office/infopath/2007/PartnerControls"/>
    <ds:schemaRef ds:uri="b49a784c-4189-4e61-8b7f-1a026657f88e"/>
    <ds:schemaRef ds:uri="d40f6240-f4e7-4edb-841d-7a4d7c097a72"/>
  </ds:schemaRefs>
</ds:datastoreItem>
</file>

<file path=customXml/itemProps2.xml><?xml version="1.0" encoding="utf-8"?>
<ds:datastoreItem xmlns:ds="http://schemas.openxmlformats.org/officeDocument/2006/customXml" ds:itemID="{22045EF9-9462-47B8-8B2D-EBC4D1B8B7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56D4C3-E3CA-4847-897C-B2A5554DE0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9a784c-4189-4e61-8b7f-1a026657f88e"/>
    <ds:schemaRef ds:uri="d40f6240-f4e7-4edb-841d-7a4d7c097a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536</Words>
  <Application>Microsoft Office PowerPoint</Application>
  <PresentationFormat>Personalizado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Office Theme</vt:lpstr>
      <vt:lpstr>Presentación Institucional</vt:lpstr>
      <vt:lpstr>SECCIONES</vt:lpstr>
      <vt:lpstr>Presentación de PowerPoint</vt:lpstr>
      <vt:lpstr>SUBTÍTULO</vt:lpstr>
      <vt:lpstr>SUBTÍTULO</vt:lpstr>
      <vt:lpstr>SUBTÍTULO</vt:lpstr>
      <vt:lpstr>Lorem ipsum dolor sit amet.</vt:lpstr>
      <vt:lpstr>Presentación de PowerPoint</vt:lpstr>
      <vt:lpstr>Presentación de PowerPoint</vt:lpstr>
      <vt:lpstr>PÁGINA DE RECURSOS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 - Kit Templates para presentaciones institucionales/comerciales</dc:title>
  <dc:creator>Pilar</dc:creator>
  <cp:keywords>DAGe0JQ3abg,BAGdxdRob4k,0</cp:keywords>
  <cp:lastModifiedBy>Marina Espino</cp:lastModifiedBy>
  <cp:revision>1</cp:revision>
  <dcterms:created xsi:type="dcterms:W3CDTF">2025-02-13T19:37:49Z</dcterms:created>
  <dcterms:modified xsi:type="dcterms:W3CDTF">2025-03-14T18:17:02Z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2025-02-13T00:00:00Z</vt:filetime>
  </property>
  <property fmtid="{D5CDD505-2E9C-101B-9397-08002B2CF9AE}" pid="3" name="Creator">
    <vt:lpwstr>Canva</vt:lpwstr>
  </property>
  <property fmtid="{D5CDD505-2E9C-101B-9397-08002B2CF9AE}" pid="4" name="LastSaved">
    <vt:filetime>2025-02-13T00:00:00Z</vt:filetime>
  </property>
  <property fmtid="{D5CDD505-2E9C-101B-9397-08002B2CF9AE}" pid="5" name="Producer">
    <vt:lpwstr>Canva</vt:lpwstr>
  </property>
  <property fmtid="{D5CDD505-2E9C-101B-9397-08002B2CF9AE}" pid="6" name="ContentTypeId">
    <vt:lpwstr>0x0101009A6C121264AA6240BC734CDF72880E97</vt:lpwstr>
  </property>
  <property fmtid="{D5CDD505-2E9C-101B-9397-08002B2CF9AE}" pid="7" name="MediaServiceImageTags">
    <vt:lpwstr/>
  </property>
</Properties>
</file>