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670"/>
    <a:srgbClr val="E6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CFFF5-FA02-409F-9E41-CD83FAD29852}" v="34" dt="2023-07-07T21:03:54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0"/>
    <p:restoredTop sz="94606"/>
  </p:normalViewPr>
  <p:slideViewPr>
    <p:cSldViewPr snapToGrid="0">
      <p:cViewPr varScale="1">
        <p:scale>
          <a:sx n="78" d="100"/>
          <a:sy n="78" d="100"/>
        </p:scale>
        <p:origin x="15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4CA3B-558E-4D9C-AF83-1AB7819662E8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D1D5D-7AD9-4FE7-9D87-5ED2F735CFF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959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75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17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65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5BFAF-9E41-4B4D-7AE0-3767F396E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797F34-6452-7507-1B68-ACE96597D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A5824-483F-1226-C696-361340CE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3E8C46-C831-9049-E189-1321C406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499F1-8B03-A8D0-8E66-EDB0AF9E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360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7502C-971E-7826-819D-47396EC9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8B000-7B77-87EC-50DD-302197B05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64D0F-E3B1-048A-2CF3-D73215A68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3DAFA3-6FF9-BAE1-0F70-84070406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44EEBF-E5CC-4282-0BFF-77ABA039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11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84AE7-3F11-8402-95C1-64C0D794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754EF3-F24E-EA2D-2A1E-7E988B1A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2F4006-2216-12FF-4123-39432154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F4364-21DE-CFCD-4CA2-F900E53E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3738B-A04D-E7B6-A003-2BDC18A8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73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0D7A8-E562-FA88-05BC-0E3CBD2C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5BE63-B417-F033-E800-AE2AA72C6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04AFA1-343A-55BD-C3A3-26914D94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725C58-E026-E240-99C0-1CA2FAA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41777-220F-F24D-95DE-82CB47A7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A89E01-C3D4-5EEB-3404-76ED7F6C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847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EA53D-8B1E-8BBF-D0A5-9F795EE8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CE4095-DCE8-3620-F812-6FCF3426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B50CA0-D7A9-355C-6A6C-FDCB9884A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36C7E2-54CB-C312-DE18-CE15D3F9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E0166B-F6F1-C4D0-1EE4-01CB695CF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F2445C-5174-9266-95E1-CF1213EB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606D4A-B5B9-E897-A782-A8461C1D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D004D6-1BE5-5BF8-35A8-2E73AF77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8099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3616F-5DB7-8A76-3AF5-AA7270DC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5DDBBD-0CC8-10D7-50F7-39600F6C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1D2709-83AA-1CEE-76E4-6204EC11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0DD469-FA7B-9BD7-52B9-C1230881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316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944D08-14EB-CED9-DF60-0AD7148B8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5F2885-63A7-B921-CD55-3E189F6F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7BECDD-1CB6-FB8E-72A9-3E45D3B3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80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E360F-7FDB-8FA9-BEFF-BC4F64AF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252F2-DE93-6DFC-4257-8DCE8B75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9E730E-3B16-7516-4008-907BBDA13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52E21-448C-C5DE-CA77-BC9955E8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2D18D-68D1-643D-BD9F-0F082F24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E7904D-16DD-D2C3-B720-FC97BB4E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931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429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23431-BCD6-A59B-8CF9-E925CD15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49019C-B38A-0D4E-9DC6-07C4CA42C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11E4C1-FE43-56BF-5EFE-5E29E1543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C0543-653D-D5FA-4525-63C7A448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B4460F-95C4-9D69-EC36-7F799712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4866AA-97D0-4A6E-E68C-24239937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00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6C76C-DF59-357E-D3D7-5E178658B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B3BDE-426C-5F9A-DE16-CCB692A36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0E26AD-684D-1160-8663-6AEFAFBD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39758-3AC1-E50B-886D-F7DBC30B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0A661-7365-8858-3358-5616E7F9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84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BC6476-8B25-3558-27F7-27A3B98CF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9956B7-6634-9599-919A-EF90355F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C993E3-2517-E833-8BBD-A6AF3F00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0F32B8-FB32-17EC-FAD0-A750202B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0FCE7-F7A0-4668-7CCB-8E2FC2F9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73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799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5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4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82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869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9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46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397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4DA6D0-E48E-9B84-1E17-E7D46A74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E0FD44-5D62-9240-5B41-908B187C0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F56932-F579-C003-C558-DB877A2B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773FA-9ECA-D144-8FF3-9F84B1DA4B8A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11037-B95A-739A-11B1-CB0E90D0D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997D35-1EC4-D9EA-9EAD-AE464ED5C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6CFC-A693-8842-A844-C9EBE8F1682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1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gatiello.box.com/s/tnwi465q65vd1r1ky7bnjp9u84oqrmd8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gatiello.box.com/s/mfumf3quo23vmlaegf86lhqi01n7hwc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BA8A0D-BAA2-1038-B40D-D380A8CC90B2}"/>
              </a:ext>
            </a:extLst>
          </p:cNvPr>
          <p:cNvSpPr txBox="1"/>
          <p:nvPr/>
        </p:nvSpPr>
        <p:spPr>
          <a:xfrm>
            <a:off x="4269166" y="520079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349277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3DA1AB-73F2-5426-E917-3ECD9F5759FB}"/>
              </a:ext>
            </a:extLst>
          </p:cNvPr>
          <p:cNvSpPr txBox="1"/>
          <p:nvPr/>
        </p:nvSpPr>
        <p:spPr>
          <a:xfrm>
            <a:off x="181304" y="1859340"/>
            <a:ext cx="2577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AR" sz="10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es-AR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s-A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</a:t>
            </a:r>
            <a:r>
              <a:rPr lang="es-AR" sz="10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</a:t>
            </a:r>
            <a:endParaRPr lang="es-AR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ECC1EF-BEB4-EBE1-C8E6-5DAFB36D1A74}"/>
              </a:ext>
            </a:extLst>
          </p:cNvPr>
          <p:cNvSpPr txBox="1"/>
          <p:nvPr/>
        </p:nvSpPr>
        <p:spPr>
          <a:xfrm>
            <a:off x="2262352" y="1859340"/>
            <a:ext cx="597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s-AR" sz="2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 y tipografías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250D39B-E46D-C50E-B975-57EFB4878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502" y="2470153"/>
            <a:ext cx="755015" cy="75501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73EA464-89BF-8DF8-79D7-525D9152B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4962" y="2457675"/>
            <a:ext cx="755015" cy="75501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CAB15E2-8C12-82BC-0B6E-6032B7AC9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6255" y="2460385"/>
            <a:ext cx="755015" cy="7550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F29D593-13E9-AAEC-7E2B-0168B34A5C5C}"/>
              </a:ext>
            </a:extLst>
          </p:cNvPr>
          <p:cNvSpPr txBox="1"/>
          <p:nvPr/>
        </p:nvSpPr>
        <p:spPr>
          <a:xfrm>
            <a:off x="2668832" y="3455342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9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primarios</a:t>
            </a:r>
            <a:endParaRPr lang="es-AR" sz="9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A7A9A31-A5AA-CA9B-F2D8-229FA436D4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8715" y="2460383"/>
            <a:ext cx="755015" cy="75501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B6C1EC9-182E-515C-285C-D7F2673E0D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13678" y="2470153"/>
            <a:ext cx="755015" cy="75501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07621A5-DD18-E59F-1428-93F125F1C5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06138" y="2470153"/>
            <a:ext cx="755015" cy="7550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436D4AD-A94D-16DF-80FA-D13DF2611A69}"/>
              </a:ext>
            </a:extLst>
          </p:cNvPr>
          <p:cNvSpPr txBox="1"/>
          <p:nvPr/>
        </p:nvSpPr>
        <p:spPr>
          <a:xfrm>
            <a:off x="5282598" y="3455342"/>
            <a:ext cx="7550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900" b="1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Neutros</a:t>
            </a:r>
            <a:endParaRPr lang="es-ES" sz="900" b="1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6341C1F-C0DE-B82D-A441-B2FB5B1690FF}"/>
              </a:ext>
            </a:extLst>
          </p:cNvPr>
          <p:cNvSpPr txBox="1"/>
          <p:nvPr/>
        </p:nvSpPr>
        <p:spPr>
          <a:xfrm>
            <a:off x="7375140" y="3425084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>
              <a:defRPr sz="1400" b="1">
                <a:latin typeface="Roboto"/>
              </a:defRPr>
            </a:lvl1pPr>
          </a:lstStyle>
          <a:p>
            <a:pPr defTabSz="685800"/>
            <a:r>
              <a:rPr lang="en-US" sz="9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secudarios</a:t>
            </a:r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800BC8-038F-AEFD-18EC-48FAEC9BCB77}"/>
              </a:ext>
            </a:extLst>
          </p:cNvPr>
          <p:cNvSpPr txBox="1"/>
          <p:nvPr/>
        </p:nvSpPr>
        <p:spPr>
          <a:xfrm>
            <a:off x="6886279" y="3663092"/>
            <a:ext cx="2164827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destacados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iconografía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bullets,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secundarios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misceláneas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A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659C9C-0E3B-1150-A481-DDB4B70A095E}"/>
              </a:ext>
            </a:extLst>
          </p:cNvPr>
          <p:cNvSpPr txBox="1"/>
          <p:nvPr/>
        </p:nvSpPr>
        <p:spPr>
          <a:xfrm>
            <a:off x="2230820" y="5366320"/>
            <a:ext cx="610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200" dirty="0">
                <a:solidFill>
                  <a:prstClr val="white"/>
                </a:solidFill>
                <a:highlight>
                  <a:srgbClr val="E62D3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ELIMINAR ESTA DIAPOSITIVA ANTES DE EXPORTAR TU PRESENTACIÓN FINAL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611ACC7-D5E7-7B9C-F549-D2942E13EF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9779" y="4001150"/>
            <a:ext cx="3840323" cy="11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A38689-5486-46C1-BEA4-804CF9564FF7}"/>
              </a:ext>
            </a:extLst>
          </p:cNvPr>
          <p:cNvSpPr txBox="1"/>
          <p:nvPr/>
        </p:nvSpPr>
        <p:spPr>
          <a:xfrm>
            <a:off x="4269166" y="520079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54419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0FA28F-D8CB-2FF2-BE43-CB0603EC2764}"/>
              </a:ext>
            </a:extLst>
          </p:cNvPr>
          <p:cNvSpPr txBox="1"/>
          <p:nvPr/>
        </p:nvSpPr>
        <p:spPr>
          <a:xfrm>
            <a:off x="4269166" y="5200798"/>
            <a:ext cx="4141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algn="r"/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al servicio de la salud</a:t>
            </a:r>
          </a:p>
        </p:txBody>
      </p:sp>
    </p:spTree>
    <p:extLst>
      <p:ext uri="{BB962C8B-B14F-4D97-AF65-F5344CB8AC3E}">
        <p14:creationId xmlns:p14="http://schemas.microsoft.com/office/powerpoint/2010/main" val="121426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A9A623-6C6B-19ED-7700-C84239E20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" r="12727" b="4"/>
          <a:stretch/>
        </p:blipFill>
        <p:spPr>
          <a:xfrm>
            <a:off x="0" y="-267"/>
            <a:ext cx="9144000" cy="6857999"/>
          </a:xfrm>
          <a:prstGeom prst="rect">
            <a:avLst/>
          </a:prstGeom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16701974-EA1D-4FCD-B48E-9370393D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DEA557-DF31-3093-0782-825AD701E969}"/>
              </a:ext>
            </a:extLst>
          </p:cNvPr>
          <p:cNvSpPr txBox="1"/>
          <p:nvPr/>
        </p:nvSpPr>
        <p:spPr>
          <a:xfrm>
            <a:off x="3941384" y="1859340"/>
            <a:ext cx="5444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40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DAF71B-C21D-FF00-A555-C36AE94FE149}"/>
              </a:ext>
            </a:extLst>
          </p:cNvPr>
          <p:cNvSpPr txBox="1"/>
          <p:nvPr/>
        </p:nvSpPr>
        <p:spPr>
          <a:xfrm>
            <a:off x="3941384" y="4045491"/>
            <a:ext cx="544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bajada</a:t>
            </a:r>
          </a:p>
        </p:txBody>
      </p:sp>
    </p:spTree>
    <p:extLst>
      <p:ext uri="{BB962C8B-B14F-4D97-AF65-F5344CB8AC3E}">
        <p14:creationId xmlns:p14="http://schemas.microsoft.com/office/powerpoint/2010/main" val="327041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C87F0C-6DDA-43D7-9748-355BEAA6F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88"/>
          <a:stretch/>
        </p:blipFill>
        <p:spPr>
          <a:xfrm>
            <a:off x="1711218" y="0"/>
            <a:ext cx="1713117" cy="6858000"/>
          </a:xfrm>
          <a:prstGeom prst="rect">
            <a:avLst/>
          </a:prstGeom>
        </p:spPr>
      </p:pic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9685D2DE-1A84-4E71-E005-9121F2DFF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8DE2478-4B6C-166B-4623-D8BD066E9F32}"/>
              </a:ext>
            </a:extLst>
          </p:cNvPr>
          <p:cNvSpPr txBox="1"/>
          <p:nvPr/>
        </p:nvSpPr>
        <p:spPr>
          <a:xfrm>
            <a:off x="285279" y="1336121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EEEE5C-417B-D292-FD04-EC1269AACDDC}"/>
              </a:ext>
            </a:extLst>
          </p:cNvPr>
          <p:cNvSpPr txBox="1"/>
          <p:nvPr/>
        </p:nvSpPr>
        <p:spPr>
          <a:xfrm>
            <a:off x="3941384" y="1859340"/>
            <a:ext cx="3299171" cy="136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Carátula interna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C26F01-6F21-311B-8585-C44C53626562}"/>
              </a:ext>
            </a:extLst>
          </p:cNvPr>
          <p:cNvSpPr txBox="1"/>
          <p:nvPr/>
        </p:nvSpPr>
        <p:spPr>
          <a:xfrm>
            <a:off x="3941384" y="4045491"/>
            <a:ext cx="544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bajada</a:t>
            </a:r>
          </a:p>
        </p:txBody>
      </p:sp>
    </p:spTree>
    <p:extLst>
      <p:ext uri="{BB962C8B-B14F-4D97-AF65-F5344CB8AC3E}">
        <p14:creationId xmlns:p14="http://schemas.microsoft.com/office/powerpoint/2010/main" val="166245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C407A90-08D4-678B-66F6-F158A8CDB1C2}"/>
              </a:ext>
            </a:extLst>
          </p:cNvPr>
          <p:cNvSpPr txBox="1"/>
          <p:nvPr/>
        </p:nvSpPr>
        <p:spPr>
          <a:xfrm>
            <a:off x="2416201" y="1336125"/>
            <a:ext cx="5244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>
                <a:solidFill>
                  <a:srgbClr val="E62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página/sección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AF99A6-B6BA-E8CD-DCE3-5C9855BC1AD7}"/>
              </a:ext>
            </a:extLst>
          </p:cNvPr>
          <p:cNvSpPr txBox="1"/>
          <p:nvPr/>
        </p:nvSpPr>
        <p:spPr>
          <a:xfrm>
            <a:off x="2416201" y="2240516"/>
            <a:ext cx="59906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illum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AR" sz="1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7538B7-7245-7933-D79C-07D1060B0727}"/>
              </a:ext>
            </a:extLst>
          </p:cNvPr>
          <p:cNvSpPr txBox="1"/>
          <p:nvPr/>
        </p:nvSpPr>
        <p:spPr>
          <a:xfrm>
            <a:off x="285279" y="1336121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B21D95-8395-D6D7-CEC4-E62CFE69A9B5}"/>
              </a:ext>
            </a:extLst>
          </p:cNvPr>
          <p:cNvSpPr txBox="1"/>
          <p:nvPr/>
        </p:nvSpPr>
        <p:spPr>
          <a:xfrm>
            <a:off x="285279" y="2237699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carátula interna</a:t>
            </a:r>
          </a:p>
        </p:txBody>
      </p:sp>
    </p:spTree>
    <p:extLst>
      <p:ext uri="{BB962C8B-B14F-4D97-AF65-F5344CB8AC3E}">
        <p14:creationId xmlns:p14="http://schemas.microsoft.com/office/powerpoint/2010/main" val="285671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1ED04EB-3AF1-9D5B-3F25-332DF91608C6}"/>
              </a:ext>
            </a:extLst>
          </p:cNvPr>
          <p:cNvSpPr txBox="1"/>
          <p:nvPr/>
        </p:nvSpPr>
        <p:spPr>
          <a:xfrm>
            <a:off x="2416202" y="2237699"/>
            <a:ext cx="286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FC0E77-C232-EF7E-9274-2A38C2A3603B}"/>
              </a:ext>
            </a:extLst>
          </p:cNvPr>
          <p:cNvSpPr txBox="1"/>
          <p:nvPr/>
        </p:nvSpPr>
        <p:spPr>
          <a:xfrm>
            <a:off x="285279" y="1336121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</a:t>
            </a:r>
          </a:p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presentación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1A5A9F-9B3E-E047-42E2-4F62181E6A0A}"/>
              </a:ext>
            </a:extLst>
          </p:cNvPr>
          <p:cNvSpPr txBox="1"/>
          <p:nvPr/>
        </p:nvSpPr>
        <p:spPr>
          <a:xfrm>
            <a:off x="285279" y="2237699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carátula interna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4E743A-F2A9-B165-57F3-18EA3F1A7003}"/>
              </a:ext>
            </a:extLst>
          </p:cNvPr>
          <p:cNvSpPr txBox="1"/>
          <p:nvPr/>
        </p:nvSpPr>
        <p:spPr>
          <a:xfrm>
            <a:off x="285279" y="3139277"/>
            <a:ext cx="14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nueva sección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BB40A5-3574-283D-F555-2BDAA7A72AB2}"/>
              </a:ext>
            </a:extLst>
          </p:cNvPr>
          <p:cNvSpPr txBox="1"/>
          <p:nvPr/>
        </p:nvSpPr>
        <p:spPr>
          <a:xfrm>
            <a:off x="2416201" y="1336125"/>
            <a:ext cx="5244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dirty="0">
                <a:solidFill>
                  <a:srgbClr val="E62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 página/sección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9A6306D-E323-C080-0026-5E123CE7ECE4}"/>
              </a:ext>
            </a:extLst>
          </p:cNvPr>
          <p:cNvSpPr txBox="1"/>
          <p:nvPr/>
        </p:nvSpPr>
        <p:spPr>
          <a:xfrm>
            <a:off x="5479752" y="2237699"/>
            <a:ext cx="2864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2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AR" sz="12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39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0A9A623-6C6B-19ED-7700-C84239E20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" r="12727" b="4"/>
          <a:stretch/>
        </p:blipFill>
        <p:spPr>
          <a:xfrm>
            <a:off x="0" y="-267"/>
            <a:ext cx="9144000" cy="6857999"/>
          </a:xfrm>
          <a:prstGeom prst="rect">
            <a:avLst/>
          </a:prstGeom>
        </p:spPr>
      </p:pic>
      <p:pic>
        <p:nvPicPr>
          <p:cNvPr id="3" name="Imagen 2" descr="Gráfico&#10;&#10;Descripción generada automáticamente">
            <a:extLst>
              <a:ext uri="{FF2B5EF4-FFF2-40B4-BE49-F238E27FC236}">
                <a16:creationId xmlns:a16="http://schemas.microsoft.com/office/drawing/2014/main" id="{16701974-EA1D-4FCD-B48E-9370393D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"/>
            <a:ext cx="9144000" cy="68574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EDEA557-DF31-3093-0782-825AD701E969}"/>
              </a:ext>
            </a:extLst>
          </p:cNvPr>
          <p:cNvSpPr txBox="1"/>
          <p:nvPr/>
        </p:nvSpPr>
        <p:spPr>
          <a:xfrm>
            <a:off x="3941385" y="1859340"/>
            <a:ext cx="273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DAF71B-C21D-FF00-A555-C36AE94FE149}"/>
              </a:ext>
            </a:extLst>
          </p:cNvPr>
          <p:cNvSpPr txBox="1"/>
          <p:nvPr/>
        </p:nvSpPr>
        <p:spPr>
          <a:xfrm>
            <a:off x="3941384" y="4045491"/>
            <a:ext cx="544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bajada</a:t>
            </a:r>
          </a:p>
        </p:txBody>
      </p:sp>
    </p:spTree>
    <p:extLst>
      <p:ext uri="{BB962C8B-B14F-4D97-AF65-F5344CB8AC3E}">
        <p14:creationId xmlns:p14="http://schemas.microsoft.com/office/powerpoint/2010/main" val="167729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3DA1AB-73F2-5426-E917-3ECD9F5759FB}"/>
              </a:ext>
            </a:extLst>
          </p:cNvPr>
          <p:cNvSpPr txBox="1"/>
          <p:nvPr/>
        </p:nvSpPr>
        <p:spPr>
          <a:xfrm>
            <a:off x="181304" y="1859340"/>
            <a:ext cx="2577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AR" sz="10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es-AR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s-AR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Presentaciones </a:t>
            </a:r>
            <a:r>
              <a:rPr lang="es-AR" sz="105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</a:t>
            </a:r>
            <a:endParaRPr lang="es-AR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ECC1EF-BEB4-EBE1-C8E6-5DAFB36D1A74}"/>
              </a:ext>
            </a:extLst>
          </p:cNvPr>
          <p:cNvSpPr txBox="1"/>
          <p:nvPr/>
        </p:nvSpPr>
        <p:spPr>
          <a:xfrm>
            <a:off x="2262352" y="1859340"/>
            <a:ext cx="5976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2400" dirty="0" err="1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Accedé</a:t>
            </a:r>
            <a:r>
              <a:rPr lang="es-AR" sz="24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nuestra biblioteca de recursos para incorporar en tu presentación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ED04EB-3AF1-9D5B-3F25-332DF91608C6}"/>
              </a:ext>
            </a:extLst>
          </p:cNvPr>
          <p:cNvSpPr txBox="1"/>
          <p:nvPr/>
        </p:nvSpPr>
        <p:spPr>
          <a:xfrm>
            <a:off x="2230821" y="2915630"/>
            <a:ext cx="58660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 MANUAL DE MARCA TUTEUR: </a:t>
            </a:r>
          </a:p>
          <a:p>
            <a:pPr defTabSz="685800"/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 LOGOS TUTEUR: </a:t>
            </a:r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https://agatiello.box.com/s/tnwi465q65vd1r1ky7bnjp9u84oqrmd8</a:t>
            </a:r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 ICONOS TUTEUR: </a:t>
            </a:r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https://agatiello.box.com/s/mfumf3quo23vmlaegf86lhqi01n7hwc0</a:t>
            </a:r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 IMÁGENES DISPONIBLES:</a:t>
            </a:r>
          </a:p>
          <a:p>
            <a:pPr defTabSz="685800"/>
            <a:endParaRPr lang="es-AR" sz="900" dirty="0">
              <a:solidFill>
                <a:srgbClr val="5B6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s-AR" sz="900" dirty="0">
                <a:solidFill>
                  <a:srgbClr val="5B6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 ?: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6CE399-2A6B-C471-FE0A-6A293534C077}"/>
              </a:ext>
            </a:extLst>
          </p:cNvPr>
          <p:cNvSpPr txBox="1"/>
          <p:nvPr/>
        </p:nvSpPr>
        <p:spPr>
          <a:xfrm>
            <a:off x="2230820" y="5366320"/>
            <a:ext cx="610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AR" sz="1200" dirty="0">
                <a:solidFill>
                  <a:prstClr val="white"/>
                </a:solidFill>
                <a:highlight>
                  <a:srgbClr val="E62D3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ELIMINAR ESTA DIAPOSITIVA ANTES DE EXPORTAR TU PRESENTACIÓN FINAL</a:t>
            </a:r>
          </a:p>
        </p:txBody>
      </p:sp>
    </p:spTree>
    <p:extLst>
      <p:ext uri="{BB962C8B-B14F-4D97-AF65-F5344CB8AC3E}">
        <p14:creationId xmlns:p14="http://schemas.microsoft.com/office/powerpoint/2010/main" val="158401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</TotalTime>
  <Words>395</Words>
  <Application>Microsoft Office PowerPoint</Application>
  <PresentationFormat>Presentación en pantalla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Virginia Alvarez</cp:lastModifiedBy>
  <cp:revision>3</cp:revision>
  <dcterms:created xsi:type="dcterms:W3CDTF">2023-01-23T15:04:41Z</dcterms:created>
  <dcterms:modified xsi:type="dcterms:W3CDTF">2023-08-06T10:23:05Z</dcterms:modified>
</cp:coreProperties>
</file>