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5" r:id="rId9"/>
    <p:sldId id="266" r:id="rId10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670"/>
    <a:srgbClr val="338286"/>
    <a:srgbClr val="E62D3A"/>
    <a:srgbClr val="69A9E3"/>
    <a:srgbClr val="003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0"/>
    <p:restoredTop sz="94606"/>
  </p:normalViewPr>
  <p:slideViewPr>
    <p:cSldViewPr snapToGrid="0">
      <p:cViewPr varScale="1">
        <p:scale>
          <a:sx n="78" d="100"/>
          <a:sy n="78" d="100"/>
        </p:scale>
        <p:origin x="7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EBCBD-851C-486B-9BAA-7D549F97E02E}" type="datetimeFigureOut">
              <a:rPr lang="es-ES" smtClean="0"/>
              <a:t>06/08/2023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69AB2-C802-4DAC-8554-E764DF9C1E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5367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5BFAF-9E41-4B4D-7AE0-3767F396E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797F34-6452-7507-1B68-ACE96597D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7A5824-483F-1226-C696-361340CE4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FA-9ECA-D144-8FF3-9F84B1DA4B8A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3E8C46-C831-9049-E189-1321C406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8499F1-8B03-A8D0-8E66-EDB0AF9E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CFC-A693-8842-A844-C9EBE8F168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975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6C76C-DF59-357E-D3D7-5E178658B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DB3BDE-426C-5F9A-DE16-CCB692A36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0E26AD-684D-1160-8663-6AEFAFBD0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FA-9ECA-D144-8FF3-9F84B1DA4B8A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239758-3AC1-E50B-886D-F7DBC30BD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10A661-7365-8858-3358-5616E7F9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CFC-A693-8842-A844-C9EBE8F168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901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BC6476-8B25-3558-27F7-27A3B98CF3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9956B7-6634-9599-919A-EF90355FA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C993E3-2517-E833-8BBD-A6AF3F000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FA-9ECA-D144-8FF3-9F84B1DA4B8A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0F32B8-FB32-17EC-FAD0-A750202B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0FCE7-F7A0-4668-7CCB-8E2FC2F9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CFC-A693-8842-A844-C9EBE8F168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4223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57502C-971E-7826-819D-47396EC93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C8B000-7B77-87EC-50DD-302197B05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A64D0F-E3B1-048A-2CF3-D73215A68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FA-9ECA-D144-8FF3-9F84B1DA4B8A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3DAFA3-6FF9-BAE1-0F70-840704065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44EEBF-E5CC-4282-0BFF-77ABA0394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CFC-A693-8842-A844-C9EBE8F168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9197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84AE7-3F11-8402-95C1-64C0D7949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754EF3-F24E-EA2D-2A1E-7E988B1A1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2F4006-2216-12FF-4123-394321545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FA-9ECA-D144-8FF3-9F84B1DA4B8A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1F4364-21DE-CFCD-4CA2-F900E53E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53738B-A04D-E7B6-A003-2BDC18A88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CFC-A693-8842-A844-C9EBE8F168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418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0D7A8-E562-FA88-05BC-0E3CBD2CB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A5BE63-B417-F033-E800-AE2AA72C65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04AFA1-343A-55BD-C3A3-26914D941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725C58-E026-E240-99C0-1CA2FAAAA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FA-9ECA-D144-8FF3-9F84B1DA4B8A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741777-220F-F24D-95DE-82CB47A75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A89E01-C3D4-5EEB-3404-76ED7F6C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CFC-A693-8842-A844-C9EBE8F168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0222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8EA53D-8B1E-8BBF-D0A5-9F795EE87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CE4095-DCE8-3620-F812-6FCF3426A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3B50CA0-D7A9-355C-6A6C-FDCB9884A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36C7E2-54CB-C312-DE18-CE15D3F9F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3E0166B-F6F1-C4D0-1EE4-01CB695CF0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CF2445C-5174-9266-95E1-CF1213EBF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FA-9ECA-D144-8FF3-9F84B1DA4B8A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6606D4A-B5B9-E897-A782-A8461C1D0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0D004D6-1BE5-5BF8-35A8-2E73AF77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CFC-A693-8842-A844-C9EBE8F168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38129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43616F-5DB7-8A76-3AF5-AA7270DC3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05DDBBD-0CC8-10D7-50F7-39600F6C6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FA-9ECA-D144-8FF3-9F84B1DA4B8A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51D2709-83AA-1CEE-76E4-6204EC11D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70DD469-FA7B-9BD7-52B9-C1230881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CFC-A693-8842-A844-C9EBE8F168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263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A944D08-14EB-CED9-DF60-0AD7148B8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FA-9ECA-D144-8FF3-9F84B1DA4B8A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5F2885-63A7-B921-CD55-3E189F6F7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D7BECDD-1CB6-FB8E-72A9-3E45D3B31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CFC-A693-8842-A844-C9EBE8F168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1572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0E360F-7FDB-8FA9-BEFF-BC4F64AF7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6252F2-DE93-6DFC-4257-8DCE8B75C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9E730E-3B16-7516-4008-907BBDA13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A552E21-448C-C5DE-CA77-BC9955E80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FA-9ECA-D144-8FF3-9F84B1DA4B8A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F2D18D-68D1-643D-BD9F-0F082F248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E7904D-16DD-D2C3-B720-FC97BB4E1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CFC-A693-8842-A844-C9EBE8F168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72911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A23431-BCD6-A59B-8CF9-E925CD15A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949019C-B38A-0D4E-9DC6-07C4CA42C4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11E4C1-FE43-56BF-5EFE-5E29E1543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6C0543-653D-D5FA-4525-63C7A4483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FA-9ECA-D144-8FF3-9F84B1DA4B8A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B4460F-95C4-9D69-EC36-7F7997128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4866AA-97D0-4A6E-E68C-242399379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CFC-A693-8842-A844-C9EBE8F168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868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24DA6D0-E48E-9B84-1E17-E7D46A74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E0FD44-5D62-9240-5B41-908B187C0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F56932-F579-C003-C558-DB877A2B8C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773FA-9ECA-D144-8FF3-9F84B1DA4B8A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11037-B95A-739A-11B1-CB0E90D0DF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997D35-1EC4-D9EA-9EAD-AE464ED5C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86CFC-A693-8842-A844-C9EBE8F168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182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gatiello.box.com/s/tnwi465q65vd1r1ky7bnjp9u84oqrmd8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gatiello.box.com/s/mfumf3quo23vmlaegf86lhqi01n7hwc0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6BA8A0D-BAA2-1038-B40D-D380A8CC90B2}"/>
              </a:ext>
            </a:extLst>
          </p:cNvPr>
          <p:cNvSpPr txBox="1"/>
          <p:nvPr/>
        </p:nvSpPr>
        <p:spPr>
          <a:xfrm>
            <a:off x="7367751" y="5108028"/>
            <a:ext cx="4141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6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  <a:p>
            <a:pPr algn="r"/>
            <a:r>
              <a:rPr lang="es-AR" sz="16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de 50 años al servicio de la salud</a:t>
            </a:r>
          </a:p>
        </p:txBody>
      </p:sp>
    </p:spTree>
    <p:extLst>
      <p:ext uri="{BB962C8B-B14F-4D97-AF65-F5344CB8AC3E}">
        <p14:creationId xmlns:p14="http://schemas.microsoft.com/office/powerpoint/2010/main" val="349277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AC8A77D-D65B-6179-7DEE-C7C9BAED8AEA}"/>
              </a:ext>
            </a:extLst>
          </p:cNvPr>
          <p:cNvSpPr txBox="1"/>
          <p:nvPr/>
        </p:nvSpPr>
        <p:spPr>
          <a:xfrm>
            <a:off x="7367751" y="5108028"/>
            <a:ext cx="4141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  <a:p>
            <a:pPr algn="r"/>
            <a:r>
              <a:rPr lang="es-A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de 50 años al servicio de la salud</a:t>
            </a:r>
          </a:p>
        </p:txBody>
      </p:sp>
    </p:spTree>
    <p:extLst>
      <p:ext uri="{BB962C8B-B14F-4D97-AF65-F5344CB8AC3E}">
        <p14:creationId xmlns:p14="http://schemas.microsoft.com/office/powerpoint/2010/main" val="544193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BC9181F-87DF-7078-C6F7-B08B6244574F}"/>
              </a:ext>
            </a:extLst>
          </p:cNvPr>
          <p:cNvSpPr txBox="1"/>
          <p:nvPr/>
        </p:nvSpPr>
        <p:spPr>
          <a:xfrm>
            <a:off x="7367751" y="5108028"/>
            <a:ext cx="4141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  <a:p>
            <a:pPr algn="r"/>
            <a:r>
              <a:rPr lang="es-A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de 50 años al servicio de la salud</a:t>
            </a:r>
          </a:p>
        </p:txBody>
      </p:sp>
    </p:spTree>
    <p:extLst>
      <p:ext uri="{BB962C8B-B14F-4D97-AF65-F5344CB8AC3E}">
        <p14:creationId xmlns:p14="http://schemas.microsoft.com/office/powerpoint/2010/main" val="121426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0A9A623-6C6B-19ED-7700-C84239E20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2" y="0"/>
            <a:ext cx="10477498" cy="685799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032905B-DCCF-A013-3D80-C3A6B882D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EDEA557-DF31-3093-0782-825AD701E969}"/>
              </a:ext>
            </a:extLst>
          </p:cNvPr>
          <p:cNvSpPr txBox="1"/>
          <p:nvPr/>
        </p:nvSpPr>
        <p:spPr>
          <a:xfrm>
            <a:off x="5465379" y="1859340"/>
            <a:ext cx="5444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800" b="1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</a:t>
            </a:r>
          </a:p>
          <a:p>
            <a:r>
              <a:rPr lang="es-AR" sz="4800" b="1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presentación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6DAF71B-C21D-FF00-A555-C36AE94FE149}"/>
              </a:ext>
            </a:extLst>
          </p:cNvPr>
          <p:cNvSpPr txBox="1"/>
          <p:nvPr/>
        </p:nvSpPr>
        <p:spPr>
          <a:xfrm>
            <a:off x="5465379" y="4045491"/>
            <a:ext cx="5444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 para bajada</a:t>
            </a:r>
          </a:p>
        </p:txBody>
      </p:sp>
    </p:spTree>
    <p:extLst>
      <p:ext uri="{BB962C8B-B14F-4D97-AF65-F5344CB8AC3E}">
        <p14:creationId xmlns:p14="http://schemas.microsoft.com/office/powerpoint/2010/main" val="3270414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C87F0C-6DDA-43D7-9748-355BEAA6F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422" y="0"/>
            <a:ext cx="257175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53742EB-6EEF-AB63-C2ED-587CE5173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4D37887-0951-8C18-C41A-68691F4059E3}"/>
              </a:ext>
            </a:extLst>
          </p:cNvPr>
          <p:cNvSpPr txBox="1"/>
          <p:nvPr/>
        </p:nvSpPr>
        <p:spPr>
          <a:xfrm>
            <a:off x="5465379" y="1859340"/>
            <a:ext cx="5444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800" b="1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Carátula</a:t>
            </a:r>
          </a:p>
          <a:p>
            <a:r>
              <a:rPr lang="es-AR" sz="4800" b="1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744D57-9209-7B29-51EB-E9B425755A76}"/>
              </a:ext>
            </a:extLst>
          </p:cNvPr>
          <p:cNvSpPr txBox="1"/>
          <p:nvPr/>
        </p:nvSpPr>
        <p:spPr>
          <a:xfrm>
            <a:off x="5465379" y="4045491"/>
            <a:ext cx="5444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 para bajada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8DE2478-4B6C-166B-4623-D8BD066E9F32}"/>
              </a:ext>
            </a:extLst>
          </p:cNvPr>
          <p:cNvSpPr txBox="1"/>
          <p:nvPr/>
        </p:nvSpPr>
        <p:spPr>
          <a:xfrm>
            <a:off x="241737" y="1336120"/>
            <a:ext cx="5444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</a:t>
            </a:r>
          </a:p>
          <a:p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1662459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3097403-7B78-9C69-D177-302E352B02F1}"/>
              </a:ext>
            </a:extLst>
          </p:cNvPr>
          <p:cNvSpPr txBox="1"/>
          <p:nvPr/>
        </p:nvSpPr>
        <p:spPr>
          <a:xfrm>
            <a:off x="241738" y="1336120"/>
            <a:ext cx="23017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</a:t>
            </a:r>
          </a:p>
          <a:p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presentación</a:t>
            </a:r>
          </a:p>
          <a:p>
            <a:endParaRPr lang="es-AR" sz="1400" dirty="0">
              <a:solidFill>
                <a:srgbClr val="5B66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1400" dirty="0">
              <a:solidFill>
                <a:srgbClr val="5B66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carátula</a:t>
            </a:r>
          </a:p>
          <a:p>
            <a:r>
              <a:rPr lang="es-AR" sz="140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</a:t>
            </a:r>
            <a:endParaRPr lang="es-AR" sz="1400" dirty="0">
              <a:solidFill>
                <a:srgbClr val="5B66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407A90-08D4-678B-66F6-F158A8CDB1C2}"/>
              </a:ext>
            </a:extLst>
          </p:cNvPr>
          <p:cNvSpPr txBox="1"/>
          <p:nvPr/>
        </p:nvSpPr>
        <p:spPr>
          <a:xfrm>
            <a:off x="3016470" y="1336120"/>
            <a:ext cx="5244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>
                <a:solidFill>
                  <a:srgbClr val="E62D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página/sección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6AF99A6-B6BA-E8CD-DCE3-5C9855BC1AD7}"/>
              </a:ext>
            </a:extLst>
          </p:cNvPr>
          <p:cNvSpPr txBox="1"/>
          <p:nvPr/>
        </p:nvSpPr>
        <p:spPr>
          <a:xfrm>
            <a:off x="2974428" y="2744506"/>
            <a:ext cx="747285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commodo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autem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illum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6719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3DA1AB-73F2-5426-E917-3ECD9F5759FB}"/>
              </a:ext>
            </a:extLst>
          </p:cNvPr>
          <p:cNvSpPr txBox="1"/>
          <p:nvPr/>
        </p:nvSpPr>
        <p:spPr>
          <a:xfrm>
            <a:off x="241738" y="1336120"/>
            <a:ext cx="34368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</a:t>
            </a:r>
          </a:p>
          <a:p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presentación</a:t>
            </a:r>
          </a:p>
          <a:p>
            <a:endParaRPr lang="es-AR" sz="1400" dirty="0">
              <a:solidFill>
                <a:srgbClr val="5B66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1400" dirty="0">
              <a:solidFill>
                <a:srgbClr val="5B66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carátula</a:t>
            </a:r>
          </a:p>
          <a:p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</a:t>
            </a:r>
          </a:p>
          <a:p>
            <a:endParaRPr lang="es-AR" sz="1400" dirty="0">
              <a:solidFill>
                <a:srgbClr val="5B66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1400" dirty="0">
              <a:solidFill>
                <a:srgbClr val="5B66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nueva</a:t>
            </a:r>
          </a:p>
          <a:p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ECC1EF-BEB4-EBE1-C8E6-5DAFB36D1A74}"/>
              </a:ext>
            </a:extLst>
          </p:cNvPr>
          <p:cNvSpPr txBox="1"/>
          <p:nvPr/>
        </p:nvSpPr>
        <p:spPr>
          <a:xfrm>
            <a:off x="3016470" y="1336120"/>
            <a:ext cx="5244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>
                <a:solidFill>
                  <a:srgbClr val="E62D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página/sección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ED04EB-3AF1-9D5B-3F25-332DF91608C6}"/>
              </a:ext>
            </a:extLst>
          </p:cNvPr>
          <p:cNvSpPr txBox="1"/>
          <p:nvPr/>
        </p:nvSpPr>
        <p:spPr>
          <a:xfrm>
            <a:off x="2974428" y="2744506"/>
            <a:ext cx="41936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commodo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7EBD12-6531-4D23-B218-55EE4581CCCA}"/>
              </a:ext>
            </a:extLst>
          </p:cNvPr>
          <p:cNvSpPr txBox="1"/>
          <p:nvPr/>
        </p:nvSpPr>
        <p:spPr>
          <a:xfrm>
            <a:off x="7273159" y="2744506"/>
            <a:ext cx="41936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commodo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390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3DA1AB-73F2-5426-E917-3ECD9F5759FB}"/>
              </a:ext>
            </a:extLst>
          </p:cNvPr>
          <p:cNvSpPr txBox="1"/>
          <p:nvPr/>
        </p:nvSpPr>
        <p:spPr>
          <a:xfrm>
            <a:off x="241738" y="1336120"/>
            <a:ext cx="3436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Recursos </a:t>
            </a:r>
            <a:r>
              <a:rPr kumimoji="0" lang="es-A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template</a:t>
            </a:r>
            <a:endParaRPr kumimoji="0" lang="es-A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Presentaciones </a:t>
            </a:r>
            <a:r>
              <a:rPr kumimoji="0" lang="es-A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Tuteur</a:t>
            </a:r>
            <a:endParaRPr kumimoji="0" lang="es-A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ECC1EF-BEB4-EBE1-C8E6-5DAFB36D1A74}"/>
              </a:ext>
            </a:extLst>
          </p:cNvPr>
          <p:cNvSpPr txBox="1"/>
          <p:nvPr/>
        </p:nvSpPr>
        <p:spPr>
          <a:xfrm>
            <a:off x="3016470" y="1336120"/>
            <a:ext cx="7969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66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Accedé</a:t>
            </a:r>
            <a:r>
              <a:rPr kumimoji="0" lang="es-AR" sz="3200" b="0" i="0" u="none" strike="noStrike" kern="1200" cap="none" spc="0" normalizeH="0" baseline="0" noProof="0" dirty="0">
                <a:ln>
                  <a:noFill/>
                </a:ln>
                <a:solidFill>
                  <a:srgbClr val="5B66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nuestra biblioteca de recursos para incorporar en tu presentación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ED04EB-3AF1-9D5B-3F25-332DF91608C6}"/>
              </a:ext>
            </a:extLst>
          </p:cNvPr>
          <p:cNvSpPr txBox="1"/>
          <p:nvPr/>
        </p:nvSpPr>
        <p:spPr>
          <a:xfrm>
            <a:off x="2974427" y="2744506"/>
            <a:ext cx="7821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 dirty="0">
                <a:ln>
                  <a:noFill/>
                </a:ln>
                <a:solidFill>
                  <a:srgbClr val="5B66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 A MANUAL DE MARCA TUTEUR: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 dirty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 dirty="0">
                <a:ln>
                  <a:noFill/>
                </a:ln>
                <a:solidFill>
                  <a:srgbClr val="5B66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 A LOGOS TUTEUR: </a:t>
            </a:r>
            <a:r>
              <a:rPr kumimoji="0" lang="es-AR" sz="1200" b="0" i="0" u="none" strike="noStrike" kern="1200" cap="none" spc="0" normalizeH="0" baseline="0" noProof="0" dirty="0">
                <a:ln>
                  <a:noFill/>
                </a:ln>
                <a:solidFill>
                  <a:srgbClr val="5B66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https://agatiello.box.com/s/tnwi465q65vd1r1ky7bnjp9u84oqrmd8</a:t>
            </a:r>
            <a:endParaRPr kumimoji="0" lang="es-AR" sz="1200" b="0" i="0" u="none" strike="noStrike" kern="1200" cap="none" spc="0" normalizeH="0" baseline="0" noProof="0" dirty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 dirty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 dirty="0">
                <a:ln>
                  <a:noFill/>
                </a:ln>
                <a:solidFill>
                  <a:srgbClr val="5B66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 A ICONOS TUTEUR: </a:t>
            </a:r>
            <a:r>
              <a:rPr kumimoji="0" lang="es-AR" sz="1200" b="0" i="0" u="none" strike="noStrike" kern="1200" cap="none" spc="0" normalizeH="0" baseline="0" noProof="0" dirty="0">
                <a:ln>
                  <a:noFill/>
                </a:ln>
                <a:solidFill>
                  <a:srgbClr val="5B66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https://agatiello.box.com/s/mfumf3quo23vmlaegf86lhqi01n7hwc0</a:t>
            </a:r>
            <a:endParaRPr kumimoji="0" lang="es-AR" sz="1200" b="0" i="0" u="none" strike="noStrike" kern="1200" cap="none" spc="0" normalizeH="0" baseline="0" noProof="0" dirty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 dirty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 dirty="0">
                <a:ln>
                  <a:noFill/>
                </a:ln>
                <a:solidFill>
                  <a:srgbClr val="5B66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 A IMÁGENES DISPONIBLES: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 dirty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 dirty="0">
                <a:ln>
                  <a:noFill/>
                </a:ln>
                <a:solidFill>
                  <a:srgbClr val="5B66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 A ?: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C6CE399-2A6B-C471-FE0A-6A293534C077}"/>
              </a:ext>
            </a:extLst>
          </p:cNvPr>
          <p:cNvSpPr txBox="1"/>
          <p:nvPr/>
        </p:nvSpPr>
        <p:spPr>
          <a:xfrm>
            <a:off x="2974427" y="6012093"/>
            <a:ext cx="813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E62D3A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ELIMINAR ESTA DIAPOSITIVA ANTES DE EXPORTAR TU PRESENTACIÓN FINAL</a:t>
            </a:r>
          </a:p>
        </p:txBody>
      </p:sp>
    </p:spTree>
    <p:extLst>
      <p:ext uri="{BB962C8B-B14F-4D97-AF65-F5344CB8AC3E}">
        <p14:creationId xmlns:p14="http://schemas.microsoft.com/office/powerpoint/2010/main" val="1584010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3DA1AB-73F2-5426-E917-3ECD9F5759FB}"/>
              </a:ext>
            </a:extLst>
          </p:cNvPr>
          <p:cNvSpPr txBox="1"/>
          <p:nvPr/>
        </p:nvSpPr>
        <p:spPr>
          <a:xfrm>
            <a:off x="241738" y="1336120"/>
            <a:ext cx="3436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Recursos </a:t>
            </a:r>
            <a:r>
              <a:rPr kumimoji="0" lang="es-A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template</a:t>
            </a:r>
            <a:endParaRPr kumimoji="0" lang="es-A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Presentaciones </a:t>
            </a:r>
            <a:r>
              <a:rPr kumimoji="0" lang="es-A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Tuteur</a:t>
            </a:r>
            <a:endParaRPr kumimoji="0" lang="es-A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ECC1EF-BEB4-EBE1-C8E6-5DAFB36D1A74}"/>
              </a:ext>
            </a:extLst>
          </p:cNvPr>
          <p:cNvSpPr txBox="1"/>
          <p:nvPr/>
        </p:nvSpPr>
        <p:spPr>
          <a:xfrm>
            <a:off x="3016470" y="1336120"/>
            <a:ext cx="7969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0" i="0" u="none" strike="noStrike" kern="1200" cap="none" spc="0" normalizeH="0" baseline="0" noProof="0" dirty="0">
                <a:ln>
                  <a:noFill/>
                </a:ln>
                <a:solidFill>
                  <a:srgbClr val="5B66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Colores y tipografías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7250D39B-E46D-C50E-B975-57EFB4878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6668" y="2150536"/>
            <a:ext cx="1006687" cy="1006687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E73EA464-89BF-8DF8-79D7-525D9152B4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59948" y="2133899"/>
            <a:ext cx="1006687" cy="1006687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CCAB15E2-8C12-82BC-0B6E-6032B7AC9C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61673" y="2137513"/>
            <a:ext cx="1006686" cy="100668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F29D593-13E9-AAEC-7E2B-0168B34A5C5C}"/>
              </a:ext>
            </a:extLst>
          </p:cNvPr>
          <p:cNvSpPr txBox="1"/>
          <p:nvPr/>
        </p:nvSpPr>
        <p:spPr>
          <a:xfrm>
            <a:off x="3558443" y="3464123"/>
            <a:ext cx="1500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Colores</a:t>
            </a:r>
            <a:r>
              <a:rPr lang="en-US" sz="1200" b="1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primarios</a:t>
            </a:r>
            <a:endParaRPr lang="es-AR" sz="1200" b="1" dirty="0">
              <a:solidFill>
                <a:srgbClr val="5B66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BA7A9A31-A5AA-CA9B-F2D8-229FA436D4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84952" y="2137511"/>
            <a:ext cx="1006687" cy="1006688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2B6C1EC9-182E-515C-285C-D7F2673E0D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618236" y="2150536"/>
            <a:ext cx="1006687" cy="1006687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707621A5-DD18-E59F-1428-93F125F1C5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941516" y="2150536"/>
            <a:ext cx="1006687" cy="100668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436D4AD-A94D-16DF-80FA-D13DF2611A69}"/>
              </a:ext>
            </a:extLst>
          </p:cNvPr>
          <p:cNvSpPr txBox="1"/>
          <p:nvPr/>
        </p:nvSpPr>
        <p:spPr>
          <a:xfrm>
            <a:off x="7043464" y="3464123"/>
            <a:ext cx="10066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Neutros</a:t>
            </a:r>
            <a:endParaRPr lang="es-ES" sz="1200" b="1" dirty="0">
              <a:solidFill>
                <a:srgbClr val="5B66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6341C1F-C0DE-B82D-A441-B2FB5B1690FF}"/>
              </a:ext>
            </a:extLst>
          </p:cNvPr>
          <p:cNvSpPr txBox="1"/>
          <p:nvPr/>
        </p:nvSpPr>
        <p:spPr>
          <a:xfrm>
            <a:off x="9833520" y="3423779"/>
            <a:ext cx="1611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AR"/>
            </a:defPPr>
            <a:lvl1pPr>
              <a:defRPr sz="1400" b="1">
                <a:latin typeface="Roboto"/>
              </a:defRPr>
            </a:lvl1pPr>
          </a:lstStyle>
          <a:p>
            <a:r>
              <a:rPr lang="en-US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Colores</a:t>
            </a:r>
            <a:r>
              <a:rPr lang="en-US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secudarios</a:t>
            </a:r>
            <a:endParaRPr lang="es-AR" sz="1200" dirty="0">
              <a:solidFill>
                <a:srgbClr val="5B66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4800BC8-038F-AEFD-18EC-48FAEC9BCB77}"/>
              </a:ext>
            </a:extLst>
          </p:cNvPr>
          <p:cNvSpPr txBox="1"/>
          <p:nvPr/>
        </p:nvSpPr>
        <p:spPr>
          <a:xfrm>
            <a:off x="9181705" y="3741122"/>
            <a:ext cx="2886436" cy="88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Sólo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usan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detalles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destacados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iconografía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bullets,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títulos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secundarios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misceláneas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A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0659C9C-0E3B-1150-A481-DDB4B70A095E}"/>
              </a:ext>
            </a:extLst>
          </p:cNvPr>
          <p:cNvSpPr txBox="1"/>
          <p:nvPr/>
        </p:nvSpPr>
        <p:spPr>
          <a:xfrm>
            <a:off x="2974427" y="6012093"/>
            <a:ext cx="813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E62D3A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ELIMINAR ESTA DIAPOSITIVA ANTES DE EXPORTAR TU PRESENTACIÓN FINAL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611ACC7-D5E7-7B9C-F549-D2942E13EF6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66372" y="4191866"/>
            <a:ext cx="5120430" cy="156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683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479</Words>
  <Application>Microsoft Office PowerPoint</Application>
  <PresentationFormat>Panorámica</PresentationFormat>
  <Paragraphs>56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Virginia Alvarez</cp:lastModifiedBy>
  <cp:revision>8</cp:revision>
  <dcterms:created xsi:type="dcterms:W3CDTF">2023-01-23T15:04:41Z</dcterms:created>
  <dcterms:modified xsi:type="dcterms:W3CDTF">2023-08-06T09:49:57Z</dcterms:modified>
</cp:coreProperties>
</file>